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033" autoAdjust="0"/>
  </p:normalViewPr>
  <p:slideViewPr>
    <p:cSldViewPr snapToGrid="0" showGuides="1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odora Wittig" userId="ca557714-5d18-48db-b061-9c38e76e3cc6" providerId="ADAL" clId="{D4BFF44D-4D1B-4A2A-B57B-BD80CEA2037D}"/>
    <pc:docChg chg="custSel modSld">
      <pc:chgData name="Theodora Wittig" userId="ca557714-5d18-48db-b061-9c38e76e3cc6" providerId="ADAL" clId="{D4BFF44D-4D1B-4A2A-B57B-BD80CEA2037D}" dt="2025-12-18T14:09:35.272" v="756" actId="20577"/>
      <pc:docMkLst>
        <pc:docMk/>
      </pc:docMkLst>
      <pc:sldChg chg="modSp mod">
        <pc:chgData name="Theodora Wittig" userId="ca557714-5d18-48db-b061-9c38e76e3cc6" providerId="ADAL" clId="{D4BFF44D-4D1B-4A2A-B57B-BD80CEA2037D}" dt="2025-12-18T14:09:35.272" v="756" actId="20577"/>
        <pc:sldMkLst>
          <pc:docMk/>
          <pc:sldMk cId="1210015178" sldId="256"/>
        </pc:sldMkLst>
        <pc:spChg chg="mod">
          <ac:chgData name="Theodora Wittig" userId="ca557714-5d18-48db-b061-9c38e76e3cc6" providerId="ADAL" clId="{D4BFF44D-4D1B-4A2A-B57B-BD80CEA2037D}" dt="2025-12-18T14:09:35.272" v="756" actId="20577"/>
          <ac:spMkLst>
            <pc:docMk/>
            <pc:sldMk cId="1210015178" sldId="256"/>
            <ac:spMk id="44" creationId="{CB412EEC-1E57-1210-FFF2-0F5B1EBD7F1B}"/>
          </ac:spMkLst>
        </pc:spChg>
      </pc:sldChg>
      <pc:sldChg chg="modSp mod">
        <pc:chgData name="Theodora Wittig" userId="ca557714-5d18-48db-b061-9c38e76e3cc6" providerId="ADAL" clId="{D4BFF44D-4D1B-4A2A-B57B-BD80CEA2037D}" dt="2025-12-18T14:06:58.505" v="595" actId="255"/>
        <pc:sldMkLst>
          <pc:docMk/>
          <pc:sldMk cId="114317817" sldId="257"/>
        </pc:sldMkLst>
        <pc:spChg chg="mod">
          <ac:chgData name="Theodora Wittig" userId="ca557714-5d18-48db-b061-9c38e76e3cc6" providerId="ADAL" clId="{D4BFF44D-4D1B-4A2A-B57B-BD80CEA2037D}" dt="2025-12-18T14:06:58.505" v="595" actId="255"/>
          <ac:spMkLst>
            <pc:docMk/>
            <pc:sldMk cId="114317817" sldId="257"/>
            <ac:spMk id="3" creationId="{27696B8E-6A5A-A944-A2CB-7219A920079B}"/>
          </ac:spMkLst>
        </pc:spChg>
      </pc:sldChg>
      <pc:sldChg chg="modSp mod">
        <pc:chgData name="Theodora Wittig" userId="ca557714-5d18-48db-b061-9c38e76e3cc6" providerId="ADAL" clId="{D4BFF44D-4D1B-4A2A-B57B-BD80CEA2037D}" dt="2025-12-18T14:07:25.620" v="669" actId="20577"/>
        <pc:sldMkLst>
          <pc:docMk/>
          <pc:sldMk cId="2395286176" sldId="258"/>
        </pc:sldMkLst>
        <pc:spChg chg="mod">
          <ac:chgData name="Theodora Wittig" userId="ca557714-5d18-48db-b061-9c38e76e3cc6" providerId="ADAL" clId="{D4BFF44D-4D1B-4A2A-B57B-BD80CEA2037D}" dt="2025-12-18T14:07:25.620" v="669" actId="20577"/>
          <ac:spMkLst>
            <pc:docMk/>
            <pc:sldMk cId="2395286176" sldId="258"/>
            <ac:spMk id="3" creationId="{DAF49D6D-9859-55D8-C88E-7C666AAFF6A7}"/>
          </ac:spMkLst>
        </pc:spChg>
      </pc:sldChg>
      <pc:sldChg chg="modSp mod">
        <pc:chgData name="Theodora Wittig" userId="ca557714-5d18-48db-b061-9c38e76e3cc6" providerId="ADAL" clId="{D4BFF44D-4D1B-4A2A-B57B-BD80CEA2037D}" dt="2025-12-18T14:07:32.443" v="671" actId="27636"/>
        <pc:sldMkLst>
          <pc:docMk/>
          <pc:sldMk cId="1768067089" sldId="259"/>
        </pc:sldMkLst>
        <pc:spChg chg="mod">
          <ac:chgData name="Theodora Wittig" userId="ca557714-5d18-48db-b061-9c38e76e3cc6" providerId="ADAL" clId="{D4BFF44D-4D1B-4A2A-B57B-BD80CEA2037D}" dt="2025-12-18T14:07:32.443" v="671" actId="27636"/>
          <ac:spMkLst>
            <pc:docMk/>
            <pc:sldMk cId="1768067089" sldId="259"/>
            <ac:spMk id="3" creationId="{B609071A-9509-E9E5-B1C8-B5D13C9A582C}"/>
          </ac:spMkLst>
        </pc:spChg>
      </pc:sldChg>
      <pc:sldChg chg="modSp mod">
        <pc:chgData name="Theodora Wittig" userId="ca557714-5d18-48db-b061-9c38e76e3cc6" providerId="ADAL" clId="{D4BFF44D-4D1B-4A2A-B57B-BD80CEA2037D}" dt="2025-12-18T14:07:37.490" v="672" actId="255"/>
        <pc:sldMkLst>
          <pc:docMk/>
          <pc:sldMk cId="1140710159" sldId="260"/>
        </pc:sldMkLst>
        <pc:spChg chg="mod">
          <ac:chgData name="Theodora Wittig" userId="ca557714-5d18-48db-b061-9c38e76e3cc6" providerId="ADAL" clId="{D4BFF44D-4D1B-4A2A-B57B-BD80CEA2037D}" dt="2025-12-18T14:07:37.490" v="672" actId="255"/>
          <ac:spMkLst>
            <pc:docMk/>
            <pc:sldMk cId="1140710159" sldId="260"/>
            <ac:spMk id="3" creationId="{E22C3605-5605-3C0E-D2EB-F61C90431ACE}"/>
          </ac:spMkLst>
        </pc:spChg>
      </pc:sldChg>
      <pc:sldChg chg="modSp mod">
        <pc:chgData name="Theodora Wittig" userId="ca557714-5d18-48db-b061-9c38e76e3cc6" providerId="ADAL" clId="{D4BFF44D-4D1B-4A2A-B57B-BD80CEA2037D}" dt="2025-12-18T14:07:42.874" v="674" actId="27636"/>
        <pc:sldMkLst>
          <pc:docMk/>
          <pc:sldMk cId="2069096722" sldId="261"/>
        </pc:sldMkLst>
        <pc:spChg chg="mod">
          <ac:chgData name="Theodora Wittig" userId="ca557714-5d18-48db-b061-9c38e76e3cc6" providerId="ADAL" clId="{D4BFF44D-4D1B-4A2A-B57B-BD80CEA2037D}" dt="2025-12-18T14:07:42.874" v="674" actId="27636"/>
          <ac:spMkLst>
            <pc:docMk/>
            <pc:sldMk cId="2069096722" sldId="261"/>
            <ac:spMk id="3" creationId="{CE8E7C1A-2BD7-F7C4-1F4C-F87ED38B5271}"/>
          </ac:spMkLst>
        </pc:spChg>
      </pc:sldChg>
      <pc:sldChg chg="modSp mod">
        <pc:chgData name="Theodora Wittig" userId="ca557714-5d18-48db-b061-9c38e76e3cc6" providerId="ADAL" clId="{D4BFF44D-4D1B-4A2A-B57B-BD80CEA2037D}" dt="2025-12-18T14:08:28.832" v="735" actId="20577"/>
        <pc:sldMkLst>
          <pc:docMk/>
          <pc:sldMk cId="2840775322" sldId="262"/>
        </pc:sldMkLst>
        <pc:spChg chg="mod">
          <ac:chgData name="Theodora Wittig" userId="ca557714-5d18-48db-b061-9c38e76e3cc6" providerId="ADAL" clId="{D4BFF44D-4D1B-4A2A-B57B-BD80CEA2037D}" dt="2025-12-18T14:08:28.832" v="735" actId="20577"/>
          <ac:spMkLst>
            <pc:docMk/>
            <pc:sldMk cId="2840775322" sldId="262"/>
            <ac:spMk id="3" creationId="{8F5FBAC7-A9F7-F83D-DFEA-40F14E7D225B}"/>
          </ac:spMkLst>
        </pc:spChg>
      </pc:sldChg>
      <pc:sldChg chg="modSp mod">
        <pc:chgData name="Theodora Wittig" userId="ca557714-5d18-48db-b061-9c38e76e3cc6" providerId="ADAL" clId="{D4BFF44D-4D1B-4A2A-B57B-BD80CEA2037D}" dt="2025-12-18T14:08:40.859" v="738" actId="20577"/>
        <pc:sldMkLst>
          <pc:docMk/>
          <pc:sldMk cId="1256695293" sldId="263"/>
        </pc:sldMkLst>
        <pc:spChg chg="mod">
          <ac:chgData name="Theodora Wittig" userId="ca557714-5d18-48db-b061-9c38e76e3cc6" providerId="ADAL" clId="{D4BFF44D-4D1B-4A2A-B57B-BD80CEA2037D}" dt="2025-12-18T14:08:40.859" v="738" actId="20577"/>
          <ac:spMkLst>
            <pc:docMk/>
            <pc:sldMk cId="1256695293" sldId="263"/>
            <ac:spMk id="3" creationId="{CE08F149-3A93-D526-85EA-DE8782F16154}"/>
          </ac:spMkLst>
        </pc:spChg>
      </pc:sldChg>
      <pc:sldChg chg="modSp mod">
        <pc:chgData name="Theodora Wittig" userId="ca557714-5d18-48db-b061-9c38e76e3cc6" providerId="ADAL" clId="{D4BFF44D-4D1B-4A2A-B57B-BD80CEA2037D}" dt="2025-12-18T14:09:19.069" v="748" actId="20577"/>
        <pc:sldMkLst>
          <pc:docMk/>
          <pc:sldMk cId="2646825156" sldId="264"/>
        </pc:sldMkLst>
        <pc:spChg chg="mod">
          <ac:chgData name="Theodora Wittig" userId="ca557714-5d18-48db-b061-9c38e76e3cc6" providerId="ADAL" clId="{D4BFF44D-4D1B-4A2A-B57B-BD80CEA2037D}" dt="2025-12-18T14:09:19.069" v="748" actId="20577"/>
          <ac:spMkLst>
            <pc:docMk/>
            <pc:sldMk cId="2646825156" sldId="264"/>
            <ac:spMk id="3" creationId="{40355EB1-7BE1-B60E-41E4-3EF7F90D960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326EA-5D0B-468B-857C-89E52CFC43D3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91149-BCC4-4ECC-B1EF-3101FDB3C9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4166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491149-BCC4-4ECC-B1EF-3101FDB3C9A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7282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F48D2A-746C-38BD-2A10-5FB1D4F11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788BA82-CE47-4691-9DFC-04833ED3A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0C4E6B-F9A9-B75E-962A-AE2F97B1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7A8965-C620-6BF4-72B6-B26890C19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CF3643-50B8-0202-7889-B3DC9363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875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0B814C-B637-BDC1-4A86-A393C77B0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39C791D-F188-5715-A3F5-10CD924499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B83C45-C7BF-0E4F-3997-9CB6B43FF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DB4A5B-3ACA-A859-E001-6A54B99E0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5DB76B-1A81-613A-9C13-231399D6D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4467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3DDC14-6D26-C806-CD8E-89BB58A0CD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312A0E2-23EA-7108-CC21-2AA53D943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C69FD7-6CBE-B02B-4433-DF201A831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2DB7EC-1714-2A8E-802C-D53EE3A83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96E77C-8D96-BB29-F69E-75033D8DA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71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5AA947-72A1-B409-DDD7-3A9D42718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2801AC-C79A-001C-1035-9E16875D0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75C292-7C55-5148-CDF1-9CE0F7333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D10EFC-4A79-5815-23B7-A84D45376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0BC158-8062-56C4-7416-06860B953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778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C81918-0C11-F282-E3E4-D1B3E8154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BFAE86-9065-02BC-4E15-193D23873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4C7AE4-754E-EFAF-3357-41D80F978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AD2BE9-DBC6-6A62-659C-C32952AAE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680FD3-930F-156D-734B-D2CD46C66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240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08FD0B-FD23-A8F4-213C-05C7C445B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E961FF-50D3-C4A0-95DC-2D6213363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84B337E-E042-8AB4-968F-C60AF9838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75C1458-5BAE-6601-BBB6-035B29794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5C8D15-4896-89CE-9774-6003DD45B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5C24C75-CC09-0D1A-82D6-8BC002EAC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6339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CCF09E-C3B9-42E9-0C55-88092D4E1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08FB0F-6C93-6C7A-B8A2-A07FE5AEE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E613CCE-A381-0971-2913-D09C6A21B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758DB51-0AAC-77F2-8D80-1D8B195DB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7375DFC-D7DA-138E-D934-96BBF224F7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87532D2-DD63-E77B-D66E-BC6707B79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96913D8-8730-7CE9-ED2F-766172EE5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EB37D8D-889F-33B0-DF3B-285C76F1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7382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F9EA6A-A130-B7A9-B2AE-4A70BB381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CC2C949-36FE-342E-0DE3-DE782EAA3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0D28F5F-16F3-A9DC-B57E-86E5F83F1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F7C1C96-5B6F-7BD7-FE23-3B684C095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668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E2295A4-36DA-E1C8-A099-C704B7A0F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28A48AE-8484-CBEF-060F-FF87B45C7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A9CA577-15B8-9B35-8A73-57B0A7D7A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91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5EB5DA-3CB0-F5FB-2284-ED1C29058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C52306-284C-DEDF-C4CC-57362D3DA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A4A1037-21CB-2F28-F1A5-7BD0F0CFB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94C69AA-395D-D191-0CC0-ED640978C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066A47-9C8C-3627-4E2B-F2979885B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8479C6-F8AB-C910-D101-A87E5414A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566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5D1329-F74A-E12A-D7F4-4F6CB8B7B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C53204A-5EC5-09F3-28DC-D36BCBD12D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FB96393-9080-80FB-A87E-B5EF61F384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1D4C8B-BC27-286F-E480-BACDDF2F2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A2A054-83FE-7BBF-9F6E-597EA989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33CDCD1-C10A-B018-1D13-22EE63395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131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E15B604-26A3-1D95-9D16-26E320C71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756B06-62E5-3751-0662-192186C23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6F852D-9E1D-2353-5BC3-15A073F594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2C077B-58B1-4A89-B7C6-B489FDB19F0D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B6D2EE-5236-0682-EFE6-797A805FF6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A8F126-178E-8719-4D0C-3240AC8E88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E168-3E87-4836-8D32-9BF4EB2D2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968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feld 43">
            <a:extLst>
              <a:ext uri="{FF2B5EF4-FFF2-40B4-BE49-F238E27FC236}">
                <a16:creationId xmlns:a16="http://schemas.microsoft.com/office/drawing/2014/main" id="{CB412EEC-1E57-1210-FFF2-0F5B1EBD7F1B}"/>
              </a:ext>
            </a:extLst>
          </p:cNvPr>
          <p:cNvSpPr txBox="1"/>
          <p:nvPr/>
        </p:nvSpPr>
        <p:spPr>
          <a:xfrm>
            <a:off x="857115" y="2179859"/>
            <a:ext cx="77097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KI basierte Digitale Fachkräfte für </a:t>
            </a:r>
          </a:p>
          <a:p>
            <a:r>
              <a:rPr lang="de-DE" sz="3200" b="1" dirty="0"/>
              <a:t>mehr Support, Flexibilität und Effizienz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210015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8242C0-76E5-4DBF-4BBA-34CC3854C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Markt &amp; Herausforderung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696B8E-6A5A-A944-A2CB-7219A9200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/>
              <a:t>Aktuelle Herausforderungen:</a:t>
            </a:r>
            <a:endParaRPr lang="de-DE" sz="2400" dirty="0"/>
          </a:p>
          <a:p>
            <a:r>
              <a:rPr lang="de-DE" sz="2400" dirty="0"/>
              <a:t>Mangel an qualifizierten Mitarbeitern</a:t>
            </a:r>
          </a:p>
          <a:p>
            <a:r>
              <a:rPr lang="de-DE" sz="2400" dirty="0"/>
              <a:t>Steigende Ansprüche von Kunden an Erreichbarkeit und Servicequalität</a:t>
            </a:r>
          </a:p>
          <a:p>
            <a:r>
              <a:rPr lang="de-DE" sz="2400" dirty="0"/>
              <a:t>Kostendruck und Personalengpässe</a:t>
            </a:r>
          </a:p>
          <a:p>
            <a:r>
              <a:rPr lang="de-DE" sz="2400" dirty="0"/>
              <a:t>Hohe Fluktuation im IT-/Service- und Supportbereich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14317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810513-B26D-14AD-4308-9AAC32804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Digitale Fachkräfte – flexibel, sicher, zeitsparend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F49D6D-9859-55D8-C88E-7C666AAFF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2917"/>
            <a:ext cx="10515600" cy="4124045"/>
          </a:xfrm>
        </p:spPr>
        <p:txBody>
          <a:bodyPr>
            <a:normAutofit/>
          </a:bodyPr>
          <a:lstStyle/>
          <a:p>
            <a:r>
              <a:rPr lang="de-DE" sz="2400" dirty="0"/>
              <a:t>KI-basierte </a:t>
            </a:r>
            <a:r>
              <a:rPr lang="de-DE" sz="2400" dirty="0" err="1"/>
              <a:t>Mitarbeiter:innen</a:t>
            </a:r>
            <a:r>
              <a:rPr lang="de-DE" sz="2400" dirty="0"/>
              <a:t> als Teamergänzung</a:t>
            </a:r>
          </a:p>
          <a:p>
            <a:r>
              <a:rPr lang="de-DE" sz="2400" dirty="0"/>
              <a:t>Entlastung 1st Level Support – egal um welches </a:t>
            </a:r>
            <a:r>
              <a:rPr lang="de-DE" sz="2400" dirty="0" err="1"/>
              <a:t>Theme</a:t>
            </a:r>
            <a:r>
              <a:rPr lang="de-DE" sz="2400" dirty="0"/>
              <a:t> es geht</a:t>
            </a:r>
          </a:p>
          <a:p>
            <a:r>
              <a:rPr lang="de-DE" sz="2400" dirty="0"/>
              <a:t>Sofort bereit für Kundenservice, Vertrieb und interne Support-Aufgaben</a:t>
            </a:r>
          </a:p>
          <a:p>
            <a:r>
              <a:rPr lang="de-DE" sz="2400" dirty="0"/>
              <a:t>Einbindung in Ihre bestehenden Kommunikationskanäle: Telefon, Chat, E-Mail, Web, Kiosk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95286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95BCE0-BC3D-44D5-96F7-13EFAF0F6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Was die digitalen Fachkräfte bieten: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09071A-9509-E9E5-B1C8-B5D13C9A5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Echtzeit-Avatare &amp; Sprachassistenten</a:t>
            </a:r>
          </a:p>
          <a:p>
            <a:r>
              <a:rPr lang="de-DE" sz="2400" dirty="0"/>
              <a:t>Automatische Spracherkennung, Übersetzungen &amp; Textbearbeitung (80+ Sprachen)</a:t>
            </a:r>
          </a:p>
          <a:p>
            <a:r>
              <a:rPr lang="de-DE" sz="2400" dirty="0"/>
              <a:t>500 Gespräche gleichzeitig, ständig wachsendes Wissen, saubere Prozesse</a:t>
            </a:r>
          </a:p>
          <a:p>
            <a:r>
              <a:rPr lang="de-DE" sz="2400" dirty="0"/>
              <a:t>Integration in bestehende Tools: CRM, ERP, Ticketsysteme, Webseiten etc.</a:t>
            </a:r>
          </a:p>
          <a:p>
            <a:r>
              <a:rPr lang="de-DE" sz="2400" dirty="0"/>
              <a:t>Wahlweise mit oder ohne sichtbaren Avatar</a:t>
            </a:r>
          </a:p>
          <a:p>
            <a:r>
              <a:rPr lang="de-DE" sz="2400" dirty="0"/>
              <a:t>In alle Kommunikationskanäle </a:t>
            </a:r>
            <a:r>
              <a:rPr lang="de-DE" sz="2400" dirty="0" err="1"/>
              <a:t>einbindbar</a:t>
            </a:r>
            <a:endParaRPr lang="de-DE" sz="2400" dirty="0"/>
          </a:p>
          <a:p>
            <a:r>
              <a:rPr lang="de-DE" sz="2400" dirty="0"/>
              <a:t>Keine Halluzinationen</a:t>
            </a:r>
          </a:p>
          <a:p>
            <a:r>
              <a:rPr lang="de-DE" sz="2400" dirty="0"/>
              <a:t>Das Wissen bleibt im Unternehmen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768067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90364A-6EFD-9319-DBEC-0A592FC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Sicherheit &amp; Garantiert sicher: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2C3605-5605-3C0E-D2EB-F61C90431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Hosting und Datenspeicherung ausschließlich in Deutschland/EU</a:t>
            </a:r>
          </a:p>
          <a:p>
            <a:r>
              <a:rPr lang="de-DE" sz="2400" dirty="0"/>
              <a:t>Für höchste Standards vorbereitet: ISO 27001, DSGVO, EU AI Act, regelmäßige Prüfungen, regelmäßige Pen-Tests</a:t>
            </a:r>
          </a:p>
          <a:p>
            <a:r>
              <a:rPr lang="de-DE" sz="2400" dirty="0"/>
              <a:t>Mandantentrennung: Die Daten bleiben „unter Verschluss“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140710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30C0EF-921D-4340-9A47-FAE250801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Praxis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8E7C1A-2BD7-F7C4-1F4C-F87ED38B5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/>
              <a:t>Kurzbeispiele</a:t>
            </a:r>
            <a:endParaRPr lang="de-DE" sz="2400" dirty="0"/>
          </a:p>
          <a:p>
            <a:r>
              <a:rPr lang="de-DE" sz="2400" i="1" dirty="0"/>
              <a:t>Autohaus: Alle Telefonanfragen innerhalb von 6 Monaten digital verarbeitet, dabei 45.000 € eingespart, Kunden verloren keine Zeit in der Warteschleife.</a:t>
            </a:r>
            <a:endParaRPr lang="de-DE" sz="2400" dirty="0"/>
          </a:p>
          <a:p>
            <a:r>
              <a:rPr lang="de-DE" sz="2400" i="1" dirty="0"/>
              <a:t>Handel: Kundenservice-Avatar auf Webseite, 24/7 erreichbar, Standardfragen automatisiert gelöst</a:t>
            </a:r>
          </a:p>
          <a:p>
            <a:r>
              <a:rPr lang="de-DE" sz="2400" i="1" dirty="0"/>
              <a:t>Handel: Customer Service im E-Commerce Bereich automatisiert die Hotline auf KI Fachkräfte bis zum Bestellsupport, </a:t>
            </a:r>
          </a:p>
          <a:p>
            <a:r>
              <a:rPr lang="de-DE" sz="2400" i="1" dirty="0" err="1"/>
              <a:t>Incasso</a:t>
            </a:r>
            <a:r>
              <a:rPr lang="de-DE" sz="2400" i="1" dirty="0"/>
              <a:t> Unternehmen automatisiert vollständig den Gläubigersupport mit 8.000 Calls pro Monat.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069096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5BC80-2F0B-2565-0157-9D9982454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kostet das?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5FBAC7-A9F7-F83D-DFEA-40F14E7D2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b="1" dirty="0"/>
              <a:t>Rechenbeispiel Telefonzentrale (250 Anrufe/Monat):</a:t>
            </a:r>
            <a:endParaRPr lang="de-DE" sz="2400" dirty="0"/>
          </a:p>
          <a:p>
            <a:r>
              <a:rPr lang="de-DE" sz="2400" dirty="0" err="1"/>
              <a:t>Monatl</a:t>
            </a:r>
            <a:r>
              <a:rPr lang="de-DE" sz="2400" dirty="0"/>
              <a:t>. Kosten: ab 375 € inkl. Rufnummer und Benutzerlizenz</a:t>
            </a:r>
          </a:p>
          <a:p>
            <a:r>
              <a:rPr lang="de-DE" sz="2400" dirty="0"/>
              <a:t>Setup einmalig: 2.500 € </a:t>
            </a:r>
          </a:p>
          <a:p>
            <a:r>
              <a:rPr lang="de-DE" sz="2400" dirty="0"/>
              <a:t>Onboarding einmalig: 750 €</a:t>
            </a:r>
          </a:p>
          <a:p>
            <a:endParaRPr lang="de-DE" sz="2400" dirty="0"/>
          </a:p>
          <a:p>
            <a:r>
              <a:rPr lang="de-DE" sz="2400" dirty="0"/>
              <a:t>Vergleich: Weit günstiger als eine Teilzeitkraft, 24/7 verfügbar </a:t>
            </a:r>
            <a:r>
              <a:rPr lang="de-DE" sz="2400" i="1" dirty="0"/>
              <a:t>(Zahlen können dem Kundenbedarf angepasst werden)</a:t>
            </a:r>
            <a:endParaRPr lang="de-DE" sz="24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840775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B6DF5-5FF7-838C-1853-178E767DD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Ihre Vorteile (USPs auf einen Blick)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08F149-3A93-D526-85EA-DE8782F16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Sofort startklar &amp; einfach wie ein neuer Mitarbeiter einzubinden</a:t>
            </a:r>
          </a:p>
          <a:p>
            <a:r>
              <a:rPr lang="de-DE" sz="2400" dirty="0"/>
              <a:t>Am Telefon reicht eine Nebenstelle – keine große Technik!</a:t>
            </a:r>
          </a:p>
          <a:p>
            <a:r>
              <a:rPr lang="de-DE" sz="2400" dirty="0"/>
              <a:t>Flexibel: Mit und ohne Avatar möglich, je nach Einsatz</a:t>
            </a:r>
          </a:p>
          <a:p>
            <a:r>
              <a:rPr lang="de-DE" sz="2400" dirty="0"/>
              <a:t>Bereits vortrainiert, lernt aber individuell dazu</a:t>
            </a:r>
          </a:p>
          <a:p>
            <a:r>
              <a:rPr lang="de-DE" sz="2400" dirty="0"/>
              <a:t>Multi-Channel-fähig (Telefon, Email, Web, Kiosk) &amp; viele Sprachen</a:t>
            </a:r>
          </a:p>
          <a:p>
            <a:r>
              <a:rPr lang="de-DE" sz="2400" dirty="0"/>
              <a:t>Maximale Sicherheit &amp; Datenschutz </a:t>
            </a:r>
            <a:r>
              <a:rPr lang="de-DE" sz="2400" dirty="0" err="1"/>
              <a:t>made</a:t>
            </a:r>
            <a:r>
              <a:rPr lang="de-DE" sz="2400" dirty="0"/>
              <a:t> in Germany</a:t>
            </a:r>
          </a:p>
          <a:p>
            <a:r>
              <a:rPr lang="de-DE" sz="2400" dirty="0"/>
              <a:t>Kalkulierbare Kosten, schnellster ROI am Markt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256695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9E1BF-E76D-D231-D112-27BD75FBC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/>
              <a:t>Nächste Schritte</a:t>
            </a:r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355EB1-7BE1-B60E-41E4-3EF7F90D9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b="1" dirty="0"/>
              <a:t>Interesse geweckt?</a:t>
            </a:r>
            <a:endParaRPr lang="de-DE" sz="2400" dirty="0"/>
          </a:p>
          <a:p>
            <a:pPr lvl="1"/>
            <a:r>
              <a:rPr lang="de-DE" dirty="0"/>
              <a:t>Demo vereinbaren</a:t>
            </a:r>
          </a:p>
          <a:p>
            <a:pPr lvl="1"/>
            <a:r>
              <a:rPr lang="de-DE" dirty="0"/>
              <a:t>Einsatzgebiet gemeinsam bestimmen</a:t>
            </a:r>
          </a:p>
          <a:p>
            <a:pPr lvl="1"/>
            <a:r>
              <a:rPr lang="de-DE" dirty="0"/>
              <a:t>Persönliche Ansprechpartner begleiten Sie</a:t>
            </a:r>
          </a:p>
          <a:p>
            <a:pPr marL="0" indent="0">
              <a:buNone/>
            </a:pPr>
            <a:br>
              <a:rPr lang="de-DE" sz="2400" b="1" dirty="0"/>
            </a:br>
            <a:r>
              <a:rPr lang="de-DE" sz="2400" b="1" dirty="0"/>
              <a:t>Fragen &amp; Kontakt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646825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ae7158-e187-4144-a49e-dcc3a7e9e26b" xsi:nil="true"/>
    <lcf76f155ced4ddcb4097134ff3c332f xmlns="b51de62f-8e3b-4732-ad6f-cb3cea1ea05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B19ACE55A1DA14DBDC34D688AC584DD" ma:contentTypeVersion="15" ma:contentTypeDescription="Ein neues Dokument erstellen." ma:contentTypeScope="" ma:versionID="898fad62aa261bb9acc78c761dffe55d">
  <xsd:schema xmlns:xsd="http://www.w3.org/2001/XMLSchema" xmlns:xs="http://www.w3.org/2001/XMLSchema" xmlns:p="http://schemas.microsoft.com/office/2006/metadata/properties" xmlns:ns2="b51de62f-8e3b-4732-ad6f-cb3cea1ea05a" xmlns:ns3="31ae7158-e187-4144-a49e-dcc3a7e9e26b" targetNamespace="http://schemas.microsoft.com/office/2006/metadata/properties" ma:root="true" ma:fieldsID="ec6b5d64404989dddc723403d0e397e3" ns2:_="" ns3:_="">
    <xsd:import namespace="b51de62f-8e3b-4732-ad6f-cb3cea1ea05a"/>
    <xsd:import namespace="31ae7158-e187-4144-a49e-dcc3a7e9e2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1de62f-8e3b-4732-ad6f-cb3cea1ea0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Bildmarkierungen" ma:readOnly="false" ma:fieldId="{5cf76f15-5ced-4ddc-b409-7134ff3c332f}" ma:taxonomyMulti="true" ma:sspId="574cf169-e5ca-4ebf-9b47-3c029f2519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e7158-e187-4144-a49e-dcc3a7e9e26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919bb08-b08a-4da0-8ab2-d55c9ff8f93c}" ma:internalName="TaxCatchAll" ma:showField="CatchAllData" ma:web="31ae7158-e187-4144-a49e-dcc3a7e9e2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1BF1AC-30E7-4030-AB9D-AEA172550D26}">
  <ds:schemaRefs>
    <ds:schemaRef ds:uri="http://schemas.microsoft.com/office/2006/metadata/properties"/>
    <ds:schemaRef ds:uri="http://schemas.microsoft.com/office/infopath/2007/PartnerControls"/>
    <ds:schemaRef ds:uri="31ae7158-e187-4144-a49e-dcc3a7e9e26b"/>
    <ds:schemaRef ds:uri="b51de62f-8e3b-4732-ad6f-cb3cea1ea05a"/>
  </ds:schemaRefs>
</ds:datastoreItem>
</file>

<file path=customXml/itemProps2.xml><?xml version="1.0" encoding="utf-8"?>
<ds:datastoreItem xmlns:ds="http://schemas.openxmlformats.org/officeDocument/2006/customXml" ds:itemID="{EDA758F3-44FA-4D73-9337-61CDB5B635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1AFA66-8BF7-4CE3-8054-32F901A7629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402</Words>
  <Application>Microsoft Office PowerPoint</Application>
  <PresentationFormat>Breitbild</PresentationFormat>
  <Paragraphs>54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</vt:lpstr>
      <vt:lpstr>PowerPoint-Präsentation</vt:lpstr>
      <vt:lpstr>Markt &amp; Herausforderung</vt:lpstr>
      <vt:lpstr>Digitale Fachkräfte – flexibel, sicher, zeitsparend</vt:lpstr>
      <vt:lpstr>Was die digitalen Fachkräfte bieten: </vt:lpstr>
      <vt:lpstr>Sicherheit &amp; Garantiert sicher:</vt:lpstr>
      <vt:lpstr>Praxis</vt:lpstr>
      <vt:lpstr>Was kostet das?</vt:lpstr>
      <vt:lpstr>Ihre Vorteile (USPs auf einen Blick)</vt:lpstr>
      <vt:lpstr>Nächste Schritte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Theodora Wittig</dc:creator>
  <cp:lastModifiedBy>Theodora Wittig</cp:lastModifiedBy>
  <cp:revision>1</cp:revision>
  <dcterms:created xsi:type="dcterms:W3CDTF">2025-08-21T19:48:56Z</dcterms:created>
  <dcterms:modified xsi:type="dcterms:W3CDTF">2025-12-18T14:09:37Z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0x010100CB19ACE55A1DA14DBDC34D688AC584DD</vt:lpwstr>
  </property>
  <property fmtid="{D5CDD505-2E9C-101B-9397-08002B2CF9AE}" pid="3" name="MediaServiceImageTags">
    <vt:lpwstr/>
  </property>
</Properties>
</file>