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</p:sldMasterIdLst>
  <p:notesMasterIdLst>
    <p:notesMasterId r:id="rId14"/>
  </p:notesMasterIdLst>
  <p:sldIdLst>
    <p:sldId id="256" r:id="rId5"/>
    <p:sldId id="297" r:id="rId6"/>
    <p:sldId id="293" r:id="rId7"/>
    <p:sldId id="294" r:id="rId8"/>
    <p:sldId id="313" r:id="rId9"/>
    <p:sldId id="298" r:id="rId10"/>
    <p:sldId id="314" r:id="rId11"/>
    <p:sldId id="315" r:id="rId12"/>
    <p:sldId id="299" r:id="rId13"/>
  </p:sldIdLst>
  <p:sldSz cx="12192000" cy="6858000"/>
  <p:notesSz cx="6858000" cy="9144000"/>
  <p:embeddedFontLst>
    <p:embeddedFont>
      <p:font typeface="Futura Std Medium" panose="020B0502020204020303" charset="0"/>
      <p:regular r:id="rId15"/>
      <p:bold r:id="rId16"/>
      <p:italic r:id="rId17"/>
      <p:boldItalic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FC9E9"/>
    <a:srgbClr val="332A52"/>
    <a:srgbClr val="767171"/>
    <a:srgbClr val="4FCAE9"/>
    <a:srgbClr val="FFFFFF"/>
    <a:srgbClr val="000000"/>
    <a:srgbClr val="FFE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44C9A9-8B60-4E4B-AA7F-F2F19B2BE5A4}" v="4" dt="2025-11-13T20:49:15.5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odora Wittig" userId="ca557714-5d18-48db-b061-9c38e76e3cc6" providerId="ADAL" clId="{D4BFF44D-4D1B-4A2A-B57B-BD80CEA2037D}"/>
    <pc:docChg chg="custSel addSld modSld">
      <pc:chgData name="Theodora Wittig" userId="ca557714-5d18-48db-b061-9c38e76e3cc6" providerId="ADAL" clId="{D4BFF44D-4D1B-4A2A-B57B-BD80CEA2037D}" dt="2025-11-13T20:49:27.799" v="130" actId="20577"/>
      <pc:docMkLst>
        <pc:docMk/>
      </pc:docMkLst>
      <pc:sldChg chg="addSp delSp modSp mod delAnim modAnim">
        <pc:chgData name="Theodora Wittig" userId="ca557714-5d18-48db-b061-9c38e76e3cc6" providerId="ADAL" clId="{D4BFF44D-4D1B-4A2A-B57B-BD80CEA2037D}" dt="2025-11-13T20:49:27.799" v="130" actId="20577"/>
        <pc:sldMkLst>
          <pc:docMk/>
          <pc:sldMk cId="651483724" sldId="297"/>
        </pc:sldMkLst>
        <pc:spChg chg="mod">
          <ac:chgData name="Theodora Wittig" userId="ca557714-5d18-48db-b061-9c38e76e3cc6" providerId="ADAL" clId="{D4BFF44D-4D1B-4A2A-B57B-BD80CEA2037D}" dt="2025-11-13T20:49:27.799" v="130" actId="20577"/>
          <ac:spMkLst>
            <pc:docMk/>
            <pc:sldMk cId="651483724" sldId="297"/>
            <ac:spMk id="25" creationId="{9B792FAC-F9D1-EE84-B387-3C1282559A19}"/>
          </ac:spMkLst>
        </pc:spChg>
        <pc:picChg chg="del">
          <ac:chgData name="Theodora Wittig" userId="ca557714-5d18-48db-b061-9c38e76e3cc6" providerId="ADAL" clId="{D4BFF44D-4D1B-4A2A-B57B-BD80CEA2037D}" dt="2025-11-13T20:49:12.663" v="110" actId="478"/>
          <ac:picMkLst>
            <pc:docMk/>
            <pc:sldMk cId="651483724" sldId="297"/>
            <ac:picMk id="3" creationId="{A53347E7-06D8-55CB-3D47-6F0019410543}"/>
          </ac:picMkLst>
        </pc:picChg>
        <pc:picChg chg="add mod">
          <ac:chgData name="Theodora Wittig" userId="ca557714-5d18-48db-b061-9c38e76e3cc6" providerId="ADAL" clId="{D4BFF44D-4D1B-4A2A-B57B-BD80CEA2037D}" dt="2025-11-13T20:49:18.899" v="112" actId="1076"/>
          <ac:picMkLst>
            <pc:docMk/>
            <pc:sldMk cId="651483724" sldId="297"/>
            <ac:picMk id="5" creationId="{DF3E0187-33BD-19BF-12F7-8BED59DF400F}"/>
          </ac:picMkLst>
        </pc:picChg>
      </pc:sldChg>
      <pc:sldChg chg="addSp delSp modSp add mod">
        <pc:chgData name="Theodora Wittig" userId="ca557714-5d18-48db-b061-9c38e76e3cc6" providerId="ADAL" clId="{D4BFF44D-4D1B-4A2A-B57B-BD80CEA2037D}" dt="2025-11-13T20:45:18.857" v="108" actId="5793"/>
        <pc:sldMkLst>
          <pc:docMk/>
          <pc:sldMk cId="3345567187" sldId="315"/>
        </pc:sldMkLst>
        <pc:spChg chg="mod">
          <ac:chgData name="Theodora Wittig" userId="ca557714-5d18-48db-b061-9c38e76e3cc6" providerId="ADAL" clId="{D4BFF44D-4D1B-4A2A-B57B-BD80CEA2037D}" dt="2025-11-13T20:45:18.857" v="108" actId="5793"/>
          <ac:spMkLst>
            <pc:docMk/>
            <pc:sldMk cId="3345567187" sldId="315"/>
            <ac:spMk id="6" creationId="{029B0B88-AA91-F3B1-2F7F-61E660FF2A37}"/>
          </ac:spMkLst>
        </pc:spChg>
        <pc:spChg chg="del">
          <ac:chgData name="Theodora Wittig" userId="ca557714-5d18-48db-b061-9c38e76e3cc6" providerId="ADAL" clId="{D4BFF44D-4D1B-4A2A-B57B-BD80CEA2037D}" dt="2025-11-13T20:42:13.748" v="1" actId="478"/>
          <ac:spMkLst>
            <pc:docMk/>
            <pc:sldMk cId="3345567187" sldId="315"/>
            <ac:spMk id="9" creationId="{DB47356B-C347-C6AF-922B-FF99A7E6494B}"/>
          </ac:spMkLst>
        </pc:spChg>
        <pc:spChg chg="del">
          <ac:chgData name="Theodora Wittig" userId="ca557714-5d18-48db-b061-9c38e76e3cc6" providerId="ADAL" clId="{D4BFF44D-4D1B-4A2A-B57B-BD80CEA2037D}" dt="2025-11-13T20:42:13.748" v="1" actId="478"/>
          <ac:spMkLst>
            <pc:docMk/>
            <pc:sldMk cId="3345567187" sldId="315"/>
            <ac:spMk id="10" creationId="{42C729D0-F555-E756-6075-9DF62DB70F72}"/>
          </ac:spMkLst>
        </pc:spChg>
        <pc:spChg chg="del">
          <ac:chgData name="Theodora Wittig" userId="ca557714-5d18-48db-b061-9c38e76e3cc6" providerId="ADAL" clId="{D4BFF44D-4D1B-4A2A-B57B-BD80CEA2037D}" dt="2025-11-13T20:42:13.748" v="1" actId="478"/>
          <ac:spMkLst>
            <pc:docMk/>
            <pc:sldMk cId="3345567187" sldId="315"/>
            <ac:spMk id="11" creationId="{AE8BF5C4-0B79-7726-D734-B021F5247D54}"/>
          </ac:spMkLst>
        </pc:spChg>
        <pc:picChg chg="add mod">
          <ac:chgData name="Theodora Wittig" userId="ca557714-5d18-48db-b061-9c38e76e3cc6" providerId="ADAL" clId="{D4BFF44D-4D1B-4A2A-B57B-BD80CEA2037D}" dt="2025-11-13T20:45:01.220" v="56" actId="1076"/>
          <ac:picMkLst>
            <pc:docMk/>
            <pc:sldMk cId="3345567187" sldId="315"/>
            <ac:picMk id="3" creationId="{EF6AAD7B-A0C5-ED22-E856-601175D1117C}"/>
          </ac:picMkLst>
        </pc:picChg>
        <pc:picChg chg="add mod">
          <ac:chgData name="Theodora Wittig" userId="ca557714-5d18-48db-b061-9c38e76e3cc6" providerId="ADAL" clId="{D4BFF44D-4D1B-4A2A-B57B-BD80CEA2037D}" dt="2025-11-13T20:44:52.458" v="54" actId="1076"/>
          <ac:picMkLst>
            <pc:docMk/>
            <pc:sldMk cId="3345567187" sldId="315"/>
            <ac:picMk id="7" creationId="{29259DB1-8494-79DA-C8E8-3FD50D185386}"/>
          </ac:picMkLst>
        </pc:picChg>
        <pc:picChg chg="add mod">
          <ac:chgData name="Theodora Wittig" userId="ca557714-5d18-48db-b061-9c38e76e3cc6" providerId="ADAL" clId="{D4BFF44D-4D1B-4A2A-B57B-BD80CEA2037D}" dt="2025-11-13T20:44:42.940" v="52" actId="408"/>
          <ac:picMkLst>
            <pc:docMk/>
            <pc:sldMk cId="3345567187" sldId="315"/>
            <ac:picMk id="12" creationId="{B233108D-45B8-0D58-5036-0220A89BF3BE}"/>
          </ac:picMkLst>
        </pc:picChg>
        <pc:picChg chg="add mod">
          <ac:chgData name="Theodora Wittig" userId="ca557714-5d18-48db-b061-9c38e76e3cc6" providerId="ADAL" clId="{D4BFF44D-4D1B-4A2A-B57B-BD80CEA2037D}" dt="2025-11-13T20:44:56.655" v="55" actId="408"/>
          <ac:picMkLst>
            <pc:docMk/>
            <pc:sldMk cId="3345567187" sldId="315"/>
            <ac:picMk id="14" creationId="{1F390C6F-D33C-718A-675D-6D33A2D25C4E}"/>
          </ac:picMkLst>
        </pc:picChg>
        <pc:picChg chg="add mod">
          <ac:chgData name="Theodora Wittig" userId="ca557714-5d18-48db-b061-9c38e76e3cc6" providerId="ADAL" clId="{D4BFF44D-4D1B-4A2A-B57B-BD80CEA2037D}" dt="2025-11-13T20:44:42.940" v="52" actId="408"/>
          <ac:picMkLst>
            <pc:docMk/>
            <pc:sldMk cId="3345567187" sldId="315"/>
            <ac:picMk id="17" creationId="{7AC4D956-2362-1BD0-A905-564A759027DA}"/>
          </ac:picMkLst>
        </pc:picChg>
        <pc:picChg chg="add mod">
          <ac:chgData name="Theodora Wittig" userId="ca557714-5d18-48db-b061-9c38e76e3cc6" providerId="ADAL" clId="{D4BFF44D-4D1B-4A2A-B57B-BD80CEA2037D}" dt="2025-11-13T20:44:56.655" v="55" actId="408"/>
          <ac:picMkLst>
            <pc:docMk/>
            <pc:sldMk cId="3345567187" sldId="315"/>
            <ac:picMk id="19" creationId="{1A85895D-5D69-AF7C-85FE-4B365EF6CE38}"/>
          </ac:picMkLst>
        </pc:picChg>
        <pc:picChg chg="add mod">
          <ac:chgData name="Theodora Wittig" userId="ca557714-5d18-48db-b061-9c38e76e3cc6" providerId="ADAL" clId="{D4BFF44D-4D1B-4A2A-B57B-BD80CEA2037D}" dt="2025-11-13T20:44:36.215" v="51" actId="1076"/>
          <ac:picMkLst>
            <pc:docMk/>
            <pc:sldMk cId="3345567187" sldId="315"/>
            <ac:picMk id="21" creationId="{8F6546D9-2AD8-282A-9F44-7116E442BBD7}"/>
          </ac:picMkLst>
        </pc:picChg>
        <pc:picChg chg="add mod">
          <ac:chgData name="Theodora Wittig" userId="ca557714-5d18-48db-b061-9c38e76e3cc6" providerId="ADAL" clId="{D4BFF44D-4D1B-4A2A-B57B-BD80CEA2037D}" dt="2025-11-13T20:44:56.655" v="55" actId="408"/>
          <ac:picMkLst>
            <pc:docMk/>
            <pc:sldMk cId="3345567187" sldId="315"/>
            <ac:picMk id="23" creationId="{C518CE86-5AD6-C73B-6EC8-E7CDF18FB186}"/>
          </ac:picMkLst>
        </pc:picChg>
        <pc:picChg chg="add mod">
          <ac:chgData name="Theodora Wittig" userId="ca557714-5d18-48db-b061-9c38e76e3cc6" providerId="ADAL" clId="{D4BFF44D-4D1B-4A2A-B57B-BD80CEA2037D}" dt="2025-11-13T20:44:42.940" v="52" actId="408"/>
          <ac:picMkLst>
            <pc:docMk/>
            <pc:sldMk cId="3345567187" sldId="315"/>
            <ac:picMk id="25" creationId="{D428E736-EDE9-3DC1-AC85-A9313BAC4060}"/>
          </ac:picMkLst>
        </pc:picChg>
        <pc:picChg chg="del">
          <ac:chgData name="Theodora Wittig" userId="ca557714-5d18-48db-b061-9c38e76e3cc6" providerId="ADAL" clId="{D4BFF44D-4D1B-4A2A-B57B-BD80CEA2037D}" dt="2025-11-13T20:42:13.748" v="1" actId="478"/>
          <ac:picMkLst>
            <pc:docMk/>
            <pc:sldMk cId="3345567187" sldId="315"/>
            <ac:picMk id="26" creationId="{27A4117D-3BB0-116B-75FC-EF884EE535A4}"/>
          </ac:picMkLst>
        </pc:picChg>
        <pc:picChg chg="del">
          <ac:chgData name="Theodora Wittig" userId="ca557714-5d18-48db-b061-9c38e76e3cc6" providerId="ADAL" clId="{D4BFF44D-4D1B-4A2A-B57B-BD80CEA2037D}" dt="2025-11-13T20:42:13.748" v="1" actId="478"/>
          <ac:picMkLst>
            <pc:docMk/>
            <pc:sldMk cId="3345567187" sldId="315"/>
            <ac:picMk id="27" creationId="{7CB6AFA3-25AC-BF8F-C989-084F00C1C9C1}"/>
          </ac:picMkLst>
        </pc:picChg>
        <pc:picChg chg="mod">
          <ac:chgData name="Theodora Wittig" userId="ca557714-5d18-48db-b061-9c38e76e3cc6" providerId="ADAL" clId="{D4BFF44D-4D1B-4A2A-B57B-BD80CEA2037D}" dt="2025-11-13T20:44:48.172" v="53" actId="552"/>
          <ac:picMkLst>
            <pc:docMk/>
            <pc:sldMk cId="3345567187" sldId="315"/>
            <ac:picMk id="29" creationId="{8411627F-57B7-1413-A3A2-D67266FA7A80}"/>
          </ac:picMkLst>
        </pc:picChg>
        <pc:picChg chg="add mod">
          <ac:chgData name="Theodora Wittig" userId="ca557714-5d18-48db-b061-9c38e76e3cc6" providerId="ADAL" clId="{D4BFF44D-4D1B-4A2A-B57B-BD80CEA2037D}" dt="2025-11-13T20:44:48.172" v="53" actId="552"/>
          <ac:picMkLst>
            <pc:docMk/>
            <pc:sldMk cId="3345567187" sldId="315"/>
            <ac:picMk id="31" creationId="{FE119871-2F3F-5255-2733-28B07717998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0E09B-A58B-4EE4-B43A-68221D77AC06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E5314-7326-4B18-9390-B830C7A9B9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85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E5314-7326-4B18-9390-B830C7A9B9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A4D6D-6654-FE62-1FFF-F501BCF60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EB2EE1-5177-83A9-31B4-5D82887A99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C97995-788F-1253-F3B8-9C79FB294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43B05-2F20-CF1E-492C-B1A95CAC1B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E5314-7326-4B18-9390-B830C7A9B9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3E21A-1E92-3D46-E0B4-A7243A597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6B10A3-B6D9-CC57-DAD1-22FB0456D6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BC8973-130B-2295-2DEE-80E0FF5561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BF7C1-B5D4-F612-9F00-43D94478F4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E5314-7326-4B18-9390-B830C7A9B9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6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9A401-F061-CE40-CD68-A378DEB14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0E1CEC-EB37-AEAF-6351-DE823A0F66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7D1295-74D4-5984-2443-D306BDC541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C626D-EDE8-623C-D789-5C3EE5853E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E5314-7326-4B18-9390-B830C7A9B9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91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59BE1-4C52-CF5C-7122-C2BFA3C7A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B0062A-DE93-D28A-70EF-9E0EEB675B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BE833B-1DC2-3557-927A-E7CB556514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B6A67-DD71-1CD6-098F-732B48ED66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E5314-7326-4B18-9390-B830C7A9B9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885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A4D6D-6654-FE62-1FFF-F501BCF60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EB2EE1-5177-83A9-31B4-5D82887A99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C97995-788F-1253-F3B8-9C79FB294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43B05-2F20-CF1E-492C-B1A95CAC1B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E5314-7326-4B18-9390-B830C7A9B9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77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32289-88CF-AD0B-8886-CEDFE29FA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AED4C58-92DE-1FF7-79F0-230E29ADAE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4730A70-8FFC-D6BF-6936-4FBF77C38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2162E1-294C-A290-647B-FBA0D05A39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E5314-7326-4B18-9390-B830C7A9B9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098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A342B-788F-1645-CC3E-6BFB2AE6F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D44C07C-1A3F-77DA-4CDD-02C46CDE2A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23F363F-1528-20C8-580F-404C4AE4BE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622E02-9EEB-5A11-BC4B-49D9CFBF2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E5314-7326-4B18-9390-B830C7A9B9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747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F3D7E-DD9B-0DD2-26FF-870A670B8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24042FA-4D5E-3AC2-3118-F66EF14862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7C58E7C-2CD2-A575-4C7F-6D7E80BA78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8356D71-F17B-9F02-B720-BA373571E9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E5314-7326-4B18-9390-B830C7A9B9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2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771233"/>
            <a:ext cx="8915399" cy="2387600"/>
          </a:xfrm>
        </p:spPr>
        <p:txBody>
          <a:bodyPr anchor="b">
            <a:normAutofit/>
          </a:bodyPr>
          <a:lstStyle>
            <a:lvl1pPr algn="l">
              <a:defRPr sz="7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262322"/>
            <a:ext cx="4509247" cy="1246094"/>
          </a:xfrm>
        </p:spPr>
        <p:txBody>
          <a:bodyPr>
            <a:normAutofit/>
          </a:bodyPr>
          <a:lstStyle>
            <a:lvl1pPr marL="0" indent="0" algn="l">
              <a:buNone/>
              <a:defRPr sz="2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C22E2-A812-47D2-A55B-341C04AF6571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9D8F-2439-4832-87A0-50A8E0485EDE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5CC789-EC8B-4F45-9534-7E3EE5EDD1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8381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3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reveal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929A7-2B15-4B81-941E-2AA890E4DA65}" type="datetime1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9D8F-2439-4832-87A0-50A8E0485EDE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DD8241-8ECA-4ECD-810E-9169F64DC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580"/>
            <a:ext cx="10515600" cy="66765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81F0DBC7-76A9-43B1-BAA4-EC30B9A3AD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46238"/>
            <a:ext cx="10515600" cy="5508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648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3B8C-0FF2-4F7C-A52F-96876AF24BC6}" type="datetime1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9D8F-2439-4832-87A0-50A8E0485E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0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/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5181" y="1296610"/>
            <a:ext cx="6428619" cy="1625599"/>
          </a:xfrm>
        </p:spPr>
        <p:txBody>
          <a:bodyPr anchor="b">
            <a:noAutofit/>
          </a:bodyPr>
          <a:lstStyle>
            <a:lvl1pPr>
              <a:defRPr sz="4800" b="0"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393" y="3202819"/>
            <a:ext cx="6428619" cy="259321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400">
                <a:solidFill>
                  <a:schemeClr val="accent2"/>
                </a:solidFill>
              </a:defRPr>
            </a:lvl4pPr>
            <a:lvl5pPr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2AD4-8D1B-4E2B-B4BB-54CB396CD084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9D8F-2439-4832-87A0-50A8E0485EDE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014B3BB-4350-44A9-95E6-7D52C5D3A2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0"/>
            <a:ext cx="3762375" cy="58444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5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reveal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978579"/>
            <a:ext cx="5001381" cy="1943629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About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18971"/>
            <a:ext cx="5001381" cy="315799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FA20-ADDE-4C99-99F8-F809F307B7D5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9D8F-2439-4832-87A0-50A8E0485EDE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56E51CEA-FA8F-4A98-A56B-B3513B53AB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2421" y="0"/>
            <a:ext cx="5001380" cy="58444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2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8580"/>
            <a:ext cx="10515600" cy="66765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69029"/>
            <a:ext cx="10515600" cy="360793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FA20-ADDE-4C99-99F8-F809F307B7D5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9D8F-2439-4832-87A0-50A8E0485EDE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5FB060-6630-4596-AEEF-9182E8D741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46238"/>
            <a:ext cx="10515600" cy="5508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15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ed 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7D2DEE-9E74-41E8-8AE1-925CD775DE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73137"/>
            <a:ext cx="10515600" cy="788427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69029"/>
            <a:ext cx="4217610" cy="953104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9638" y="1761564"/>
            <a:ext cx="5964162" cy="441539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FA20-ADDE-4C99-99F8-F809F307B7D5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9D8F-2439-4832-87A0-50A8E0485E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4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8580"/>
            <a:ext cx="10515600" cy="66765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A762-6227-4FD4-9BE0-5DAF1A7D2A61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9D8F-2439-4832-87A0-50A8E0485EDE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5FB060-6630-4596-AEEF-9182E8D741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46238"/>
            <a:ext cx="10515600" cy="5508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10C60F-9091-4359-ACAC-7DC42EAFC5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7975" y="3246400"/>
            <a:ext cx="4184650" cy="928687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0EE959-0E2E-4B06-8428-7C0CB11EC4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77975" y="2922588"/>
            <a:ext cx="2882900" cy="32385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STEP 1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5DB75D1-649E-4898-BCD6-D334322161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69150" y="3246400"/>
            <a:ext cx="4184650" cy="928687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43689C9-DDC5-4888-9D51-879ECA3B5A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69150" y="2922588"/>
            <a:ext cx="2882900" cy="32385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STEP 1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2C69036-DA11-46FF-83D2-7262A50967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77975" y="4842668"/>
            <a:ext cx="4184650" cy="928687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6767F580-F972-463E-BA05-8CEF0FA2EF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7975" y="4518856"/>
            <a:ext cx="2882900" cy="32385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STEP 1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935A7944-C7BA-495B-8E61-3B370B9494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9150" y="4842668"/>
            <a:ext cx="4184650" cy="928687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3413069-6473-4700-B22F-4E9DD89F4F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9150" y="4518856"/>
            <a:ext cx="2882900" cy="32385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STEP 1</a:t>
            </a:r>
          </a:p>
        </p:txBody>
      </p:sp>
    </p:spTree>
    <p:extLst>
      <p:ext uri="{BB962C8B-B14F-4D97-AF65-F5344CB8AC3E}">
        <p14:creationId xmlns:p14="http://schemas.microsoft.com/office/powerpoint/2010/main" val="162670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iverab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8580"/>
            <a:ext cx="6592888" cy="66765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A762-6227-4FD4-9BE0-5DAF1A7D2A61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9D8F-2439-4832-87A0-50A8E0485EDE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10C60F-9091-4359-ACAC-7DC42EAFC5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1741714"/>
            <a:ext cx="4778829" cy="1233714"/>
          </a:xfrm>
        </p:spPr>
        <p:txBody>
          <a:bodyPr anchor="t">
            <a:normAutofit/>
          </a:bodyPr>
          <a:lstStyle>
            <a:lvl1pPr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62CDE5C-316F-4E68-BB3E-EBD5448247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199" y="3519006"/>
            <a:ext cx="3216276" cy="495735"/>
          </a:xfrm>
        </p:spPr>
        <p:txBody>
          <a:bodyPr anchor="t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AD043A33-3B46-4BDE-A65B-EBDDEE7F2B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199" y="3267839"/>
            <a:ext cx="3216276" cy="251167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STEP 1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27D2D66B-A3EA-46AF-B866-377BD3EEEC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91425" y="0"/>
            <a:ext cx="3762375" cy="5844419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67CF0D3-F3C7-4EC9-B568-914E20F1F35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8199" y="4441448"/>
            <a:ext cx="3216276" cy="495735"/>
          </a:xfrm>
        </p:spPr>
        <p:txBody>
          <a:bodyPr anchor="t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38F45C24-229C-4A02-8BCA-D1ACC17DA59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8199" y="4190281"/>
            <a:ext cx="3216276" cy="251167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STEP 1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F0AC0C10-BB60-42C9-9803-5A98C78C38D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38199" y="5367316"/>
            <a:ext cx="3216276" cy="495735"/>
          </a:xfrm>
        </p:spPr>
        <p:txBody>
          <a:bodyPr anchor="t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A69CC522-9871-4CCF-B040-4DFF4F07417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8199" y="5116149"/>
            <a:ext cx="3216276" cy="251167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STEP 1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66513990-528E-4DAE-A99D-064B05823E0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214812" y="3519006"/>
            <a:ext cx="3216276" cy="495735"/>
          </a:xfrm>
        </p:spPr>
        <p:txBody>
          <a:bodyPr anchor="t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F1A8ECFD-CBE8-435E-8645-3BDE775D2E4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14812" y="3267839"/>
            <a:ext cx="3216276" cy="251167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STEP 1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868B3338-DFB2-4FBC-B429-D3FFF993D2A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214812" y="4441448"/>
            <a:ext cx="3216276" cy="495735"/>
          </a:xfrm>
        </p:spPr>
        <p:txBody>
          <a:bodyPr anchor="t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0FF61C45-23BD-4023-B3D5-9E576D79C03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14812" y="4190281"/>
            <a:ext cx="3216276" cy="251167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STEP 1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14F6D5F8-DF9C-402D-803E-3279384DFE5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214812" y="5367316"/>
            <a:ext cx="3216276" cy="495735"/>
          </a:xfrm>
        </p:spPr>
        <p:txBody>
          <a:bodyPr anchor="t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C32A38E4-ACCC-4597-A6FB-26D6863F0D8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214812" y="5116149"/>
            <a:ext cx="3216276" cy="251167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STEP 1</a:t>
            </a:r>
          </a:p>
        </p:txBody>
      </p:sp>
    </p:spTree>
    <p:extLst>
      <p:ext uri="{BB962C8B-B14F-4D97-AF65-F5344CB8AC3E}">
        <p14:creationId xmlns:p14="http://schemas.microsoft.com/office/powerpoint/2010/main" val="313746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Pric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8580"/>
            <a:ext cx="6592888" cy="66765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A762-6227-4FD4-9BE0-5DAF1A7D2A61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9D8F-2439-4832-87A0-50A8E0485EDE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10C60F-9091-4359-ACAC-7DC42EAFC5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1741714"/>
            <a:ext cx="4778829" cy="1233714"/>
          </a:xfrm>
        </p:spPr>
        <p:txBody>
          <a:bodyPr anchor="t">
            <a:normAutofit/>
          </a:bodyPr>
          <a:lstStyle>
            <a:lvl1pPr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27D2D66B-A3EA-46AF-B866-377BD3EEEC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91425" y="0"/>
            <a:ext cx="3762375" cy="58444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3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bg>
      <p:bgPr>
        <a:solidFill>
          <a:srgbClr val="332A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8580"/>
            <a:ext cx="10515600" cy="66765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A762-6227-4FD4-9BE0-5DAF1A7D2A61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9D8F-2439-4832-87A0-50A8E0485EDE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10C60F-9091-4359-ACAC-7DC42EAFC5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1741714"/>
            <a:ext cx="10515600" cy="526931"/>
          </a:xfrm>
        </p:spPr>
        <p:txBody>
          <a:bodyPr anchor="t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62CDE5C-316F-4E68-BB3E-EBD5448247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199" y="4842932"/>
            <a:ext cx="3216276" cy="112727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algn="ctr">
              <a:defRPr sz="1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AD043A33-3B46-4BDE-A65B-EBDDEE7F2B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199" y="4467685"/>
            <a:ext cx="3216276" cy="375248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4FC9E9"/>
                </a:solidFill>
              </a:defRPr>
            </a:lvl1pPr>
          </a:lstStyle>
          <a:p>
            <a:pPr lvl="0"/>
            <a:r>
              <a:rPr lang="en-US"/>
              <a:t>STEP 1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CDBD59B0-0515-4E98-B363-51A5D1E7586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28245" y="4842932"/>
            <a:ext cx="3216276" cy="112727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algn="ctr">
              <a:defRPr sz="1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5B92E43-9700-4E29-BC47-993CB9CB65C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28245" y="4467685"/>
            <a:ext cx="3216276" cy="375248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4FC9E9"/>
                </a:solidFill>
              </a:defRPr>
            </a:lvl1pPr>
          </a:lstStyle>
          <a:p>
            <a:pPr lvl="0"/>
            <a:r>
              <a:rPr lang="en-US"/>
              <a:t>STEP 1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00E4321-CB0A-446C-B596-34E8AD1C95C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018291" y="4842932"/>
            <a:ext cx="3216276" cy="112727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algn="ctr">
              <a:defRPr sz="1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AB8E3058-54C5-4706-913B-B4FF23A6EAE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18291" y="4467685"/>
            <a:ext cx="3216276" cy="375248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4FC9E9"/>
                </a:solidFill>
              </a:defRPr>
            </a:lvl1pPr>
          </a:lstStyle>
          <a:p>
            <a:pPr lvl="0"/>
            <a:r>
              <a:rPr lang="en-US"/>
              <a:t>STEP 1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286FB34-C2B6-4E5F-9A74-6B5E5FE4D9B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594643" y="2715083"/>
            <a:ext cx="1703388" cy="1703388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BFC418FE-7F7A-4657-9383-F646CF65D41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184689" y="2715082"/>
            <a:ext cx="1703388" cy="1703388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A551E1B6-6286-4D06-968B-099860CE89D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774735" y="2715082"/>
            <a:ext cx="1703388" cy="1703388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5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98DBC-02FA-4929-A653-81F4BD12D7BC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69D8F-2439-4832-87A0-50A8E0485E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4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1" r:id="rId2"/>
    <p:sldLayoutId id="2147483692" r:id="rId3"/>
    <p:sldLayoutId id="2147483687" r:id="rId4"/>
    <p:sldLayoutId id="2147483690" r:id="rId5"/>
    <p:sldLayoutId id="2147483688" r:id="rId6"/>
    <p:sldLayoutId id="2147483689" r:id="rId7"/>
    <p:sldLayoutId id="2147483696" r:id="rId8"/>
    <p:sldLayoutId id="2147483694" r:id="rId9"/>
    <p:sldLayoutId id="2147483678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reveal/>
      </p:transition>
    </mc:Choice>
    <mc:Fallback xmlns="">
      <p:transition spd="slow" advClick="0" advTm="5000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3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jpeg"/><Relationship Id="rId1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8.sv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jpeg"/><Relationship Id="rId3" Type="http://schemas.openxmlformats.org/officeDocument/2006/relationships/image" Target="../media/image29.jpeg"/><Relationship Id="rId21" Type="http://schemas.openxmlformats.org/officeDocument/2006/relationships/image" Target="../media/image47.pn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17" Type="http://schemas.openxmlformats.org/officeDocument/2006/relationships/image" Target="../media/image43.svg"/><Relationship Id="rId25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24" Type="http://schemas.openxmlformats.org/officeDocument/2006/relationships/image" Target="../media/image50.jpeg"/><Relationship Id="rId5" Type="http://schemas.openxmlformats.org/officeDocument/2006/relationships/image" Target="../media/image31.svg"/><Relationship Id="rId15" Type="http://schemas.openxmlformats.org/officeDocument/2006/relationships/image" Target="../media/image41.svg"/><Relationship Id="rId23" Type="http://schemas.openxmlformats.org/officeDocument/2006/relationships/image" Target="../media/image49.png"/><Relationship Id="rId28" Type="http://schemas.openxmlformats.org/officeDocument/2006/relationships/image" Target="../media/image1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10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61.png"/><Relationship Id="rId5" Type="http://schemas.openxmlformats.org/officeDocument/2006/relationships/image" Target="../media/image55.jpeg"/><Relationship Id="rId15" Type="http://schemas.openxmlformats.org/officeDocument/2006/relationships/image" Target="../media/image65.jpeg"/><Relationship Id="rId10" Type="http://schemas.openxmlformats.org/officeDocument/2006/relationships/image" Target="../media/image60.png"/><Relationship Id="rId4" Type="http://schemas.openxmlformats.org/officeDocument/2006/relationships/image" Target="../media/image11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2A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01A72D7C-3434-467E-A97C-53BB3EC016AD}"/>
              </a:ext>
            </a:extLst>
          </p:cNvPr>
          <p:cNvSpPr/>
          <p:nvPr/>
        </p:nvSpPr>
        <p:spPr>
          <a:xfrm>
            <a:off x="0" y="6067425"/>
            <a:ext cx="121920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DBC9DBBF-A53C-8F58-5B64-13A1305FF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8590" y="6297311"/>
            <a:ext cx="2414269" cy="28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WS Activate Portfolio - SCRA: South Carolina Research Authority">
            <a:extLst>
              <a:ext uri="{FF2B5EF4-FFF2-40B4-BE49-F238E27FC236}">
                <a16:creationId xmlns:a16="http://schemas.microsoft.com/office/drawing/2014/main" id="{429F88D9-2659-05F5-0A9C-43B64B5DA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675" b="20366"/>
          <a:stretch/>
        </p:blipFill>
        <p:spPr bwMode="auto">
          <a:xfrm>
            <a:off x="1969539" y="6165486"/>
            <a:ext cx="1676584" cy="57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NVIDIA Inception for Startups: Accelerating AI Innovation">
            <a:extLst>
              <a:ext uri="{FF2B5EF4-FFF2-40B4-BE49-F238E27FC236}">
                <a16:creationId xmlns:a16="http://schemas.microsoft.com/office/drawing/2014/main" id="{C18A289E-A684-7275-F06A-9C0E94709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5749" y="6200597"/>
            <a:ext cx="828176" cy="44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BC95DC6E-BF38-143E-C8AC-707B75E44700}"/>
              </a:ext>
            </a:extLst>
          </p:cNvPr>
          <p:cNvSpPr txBox="1"/>
          <p:nvPr/>
        </p:nvSpPr>
        <p:spPr>
          <a:xfrm>
            <a:off x="405401" y="6239946"/>
            <a:ext cx="19168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1600" b="0" i="0" u="none" strike="noStrike" kern="1200" cap="none" spc="0" normalizeH="0" baseline="0" noProof="0" err="1">
                <a:ln>
                  <a:noFill/>
                </a:ln>
                <a:solidFill>
                  <a:srgbClr val="332A5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powered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332A5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err="1">
                <a:ln>
                  <a:noFill/>
                </a:ln>
                <a:solidFill>
                  <a:srgbClr val="332A5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by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332A52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endParaRPr lang="de-DE" sz="1600">
              <a:solidFill>
                <a:srgbClr val="332A52"/>
              </a:solidFill>
            </a:endParaRPr>
          </a:p>
        </p:txBody>
      </p:sp>
      <p:pic>
        <p:nvPicPr>
          <p:cNvPr id="22" name="Picture 6">
            <a:extLst>
              <a:ext uri="{FF2B5EF4-FFF2-40B4-BE49-F238E27FC236}">
                <a16:creationId xmlns:a16="http://schemas.microsoft.com/office/drawing/2014/main" id="{190E9591-3ADE-24E0-FCF6-E62452FA5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60735" y="6200597"/>
            <a:ext cx="792423" cy="44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9D7E0A04-5578-D248-33B0-D7721A611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16175" y="6226364"/>
            <a:ext cx="1239196" cy="40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4A9244-DF0E-B667-4373-03EBAC8F133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46319" y="3047369"/>
            <a:ext cx="7064682" cy="4884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255C23-DF59-1F97-4CBE-D9D0131B436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8757" y="1460738"/>
            <a:ext cx="7057104" cy="1582842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99B29CED-1B45-53C1-1E62-79667F0BC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09669" y="6118638"/>
            <a:ext cx="1167391" cy="59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6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2A5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1BA256-CD47-CF95-0950-146108939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4D777F20-BE16-02BC-5C82-A8970804910A}"/>
              </a:ext>
            </a:extLst>
          </p:cNvPr>
          <p:cNvSpPr txBox="1">
            <a:spLocks/>
          </p:cNvSpPr>
          <p:nvPr/>
        </p:nvSpPr>
        <p:spPr>
          <a:xfrm>
            <a:off x="-4623" y="1016000"/>
            <a:ext cx="12198168" cy="71551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tx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de-DE" sz="3200">
                <a:solidFill>
                  <a:schemeClr val="bg1"/>
                </a:solidFill>
                <a:latin typeface="Montserrat"/>
              </a:rPr>
              <a:t>Ihre Stimme! Ihr Gesicht! 24 / 7 erreichbar!</a:t>
            </a:r>
            <a:endParaRPr lang="en-US" sz="320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25" name="Title 5">
            <a:extLst>
              <a:ext uri="{FF2B5EF4-FFF2-40B4-BE49-F238E27FC236}">
                <a16:creationId xmlns:a16="http://schemas.microsoft.com/office/drawing/2014/main" id="{9B792FAC-F9D1-EE84-B387-3C1282559A19}"/>
              </a:ext>
            </a:extLst>
          </p:cNvPr>
          <p:cNvSpPr txBox="1">
            <a:spLocks/>
          </p:cNvSpPr>
          <p:nvPr/>
        </p:nvSpPr>
        <p:spPr>
          <a:xfrm>
            <a:off x="478970" y="2972584"/>
            <a:ext cx="4325257" cy="260815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tx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marL="261620">
              <a:lnSpc>
                <a:spcPct val="100000"/>
              </a:lnSpc>
            </a:pPr>
            <a:r>
              <a:rPr lang="de-DE" sz="2000" dirty="0">
                <a:solidFill>
                  <a:schemeClr val="bg1"/>
                </a:solidFill>
                <a:latin typeface="Montserrat"/>
              </a:rPr>
              <a:t>Individuelle </a:t>
            </a:r>
            <a:endParaRPr lang="en-US" sz="2000" dirty="0">
              <a:solidFill>
                <a:schemeClr val="bg1"/>
              </a:solidFill>
              <a:latin typeface="Montserrat"/>
            </a:endParaRPr>
          </a:p>
          <a:p>
            <a:pPr marL="261620">
              <a:lnSpc>
                <a:spcPct val="100000"/>
              </a:lnSpc>
            </a:pPr>
            <a:r>
              <a:rPr lang="de-DE" sz="2000" dirty="0">
                <a:solidFill>
                  <a:schemeClr val="bg1"/>
                </a:solidFill>
                <a:latin typeface="Montserrat"/>
              </a:rPr>
              <a:t>Echtzeit-Antwort, nicht </a:t>
            </a:r>
            <a:r>
              <a:rPr lang="de-DE" sz="2000" dirty="0" err="1">
                <a:solidFill>
                  <a:schemeClr val="bg1"/>
                </a:solidFill>
                <a:latin typeface="Montserrat"/>
              </a:rPr>
              <a:t>geskriptet</a:t>
            </a:r>
            <a:br>
              <a:rPr lang="de-DE" sz="2000" dirty="0">
                <a:solidFill>
                  <a:schemeClr val="bg1"/>
                </a:solidFill>
              </a:rPr>
            </a:br>
            <a:br>
              <a:rPr lang="de-DE" sz="2000" dirty="0"/>
            </a:br>
            <a:br>
              <a:rPr lang="de-DE" sz="2000" dirty="0">
                <a:latin typeface="Montserrat"/>
              </a:rPr>
            </a:br>
            <a:r>
              <a:rPr lang="en-US" sz="2000" dirty="0">
                <a:solidFill>
                  <a:schemeClr val="bg1"/>
                </a:solidFill>
                <a:latin typeface="Montserrat"/>
              </a:rPr>
              <a:t>Browser, Stele, </a:t>
            </a:r>
            <a:r>
              <a:rPr lang="en-US" sz="2000" dirty="0" err="1">
                <a:solidFill>
                  <a:schemeClr val="bg1"/>
                </a:solidFill>
                <a:latin typeface="Montserrat"/>
              </a:rPr>
              <a:t>Telefon</a:t>
            </a:r>
            <a:br>
              <a:rPr lang="en-US" sz="2000" dirty="0"/>
            </a:br>
            <a:endParaRPr lang="en-US" sz="2000" dirty="0">
              <a:solidFill>
                <a:srgbClr val="FFFFFF"/>
              </a:solidFill>
            </a:endParaRPr>
          </a:p>
          <a:p>
            <a:pPr marL="261620">
              <a:lnSpc>
                <a:spcPct val="100000"/>
              </a:lnSpc>
            </a:pPr>
            <a:br>
              <a:rPr lang="en-US" sz="2000" dirty="0"/>
            </a:br>
            <a:r>
              <a:rPr lang="en-US" sz="2000" dirty="0">
                <a:solidFill>
                  <a:schemeClr val="bg1"/>
                </a:solidFill>
                <a:latin typeface="Montserrat"/>
              </a:rPr>
              <a:t>Bis </a:t>
            </a:r>
            <a:r>
              <a:rPr lang="en-US" sz="2000" dirty="0" err="1">
                <a:solidFill>
                  <a:schemeClr val="bg1"/>
                </a:solidFill>
                <a:latin typeface="Montserrat"/>
              </a:rPr>
              <a:t>zu</a:t>
            </a:r>
            <a:r>
              <a:rPr lang="en-US" sz="2000" dirty="0">
                <a:solidFill>
                  <a:schemeClr val="bg1"/>
                </a:solidFill>
                <a:latin typeface="Montserrat"/>
              </a:rPr>
              <a:t> 80 </a:t>
            </a:r>
            <a:r>
              <a:rPr lang="en-US" sz="2000" dirty="0" err="1">
                <a:solidFill>
                  <a:schemeClr val="bg1"/>
                </a:solidFill>
                <a:latin typeface="Montserrat"/>
              </a:rPr>
              <a:t>Sprachen</a:t>
            </a:r>
            <a:endParaRPr lang="en-US" sz="2000" dirty="0">
              <a:solidFill>
                <a:schemeClr val="bg1"/>
              </a:solidFill>
              <a:latin typeface="Montserrat"/>
            </a:endParaRPr>
          </a:p>
          <a:p>
            <a:pPr marL="623570" indent="-3619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623570" indent="-3619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3113F21A-3FD3-E0BA-40CC-58354CD687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3"/>
          <a:stretch>
            <a:fillRect/>
          </a:stretch>
        </p:blipFill>
        <p:spPr>
          <a:xfrm>
            <a:off x="379873" y="2518525"/>
            <a:ext cx="351448" cy="731080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6796CE2B-F83A-F353-4954-13CFDB3576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3"/>
          <a:stretch>
            <a:fillRect/>
          </a:stretch>
        </p:blipFill>
        <p:spPr>
          <a:xfrm>
            <a:off x="379873" y="3738099"/>
            <a:ext cx="351448" cy="7310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698CBB-81B2-0509-E836-2B55B6924F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3"/>
          <a:stretch>
            <a:fillRect/>
          </a:stretch>
        </p:blipFill>
        <p:spPr>
          <a:xfrm>
            <a:off x="379873" y="4642507"/>
            <a:ext cx="351448" cy="731080"/>
          </a:xfrm>
          <a:prstGeom prst="rect">
            <a:avLst/>
          </a:prstGeom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EDA4B38A-7B44-D35A-FACF-A36D946D2D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093" y="188538"/>
            <a:ext cx="2534240" cy="730179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F8679FC6-5A16-3AC3-AAC0-B9D3249A03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69950" y="750930"/>
            <a:ext cx="2461368" cy="16483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F3E0187-33BD-19BF-12F7-8BED59DF40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2531" y="2495900"/>
            <a:ext cx="5438103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8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2A5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24C28B-5DC2-415E-C029-62F441A8D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Ein Bild, das Person, Im Haus, computer, Computer enthält.&#10;&#10;KI-generierte Inhalte können fehlerhaft sein.">
            <a:extLst>
              <a:ext uri="{FF2B5EF4-FFF2-40B4-BE49-F238E27FC236}">
                <a16:creationId xmlns:a16="http://schemas.microsoft.com/office/drawing/2014/main" id="{533B2BFA-EFD2-495A-1D91-0D01777044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771"/>
            <a:ext cx="6103257" cy="6879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8679BB-802B-44DE-E759-424EEBD8C7E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069" y="-19050"/>
            <a:ext cx="6310313" cy="687705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5C1EED5-FCB5-80C2-5CE1-310594B3FB33}"/>
              </a:ext>
            </a:extLst>
          </p:cNvPr>
          <p:cNvSpPr txBox="1"/>
          <p:nvPr/>
        </p:nvSpPr>
        <p:spPr>
          <a:xfrm>
            <a:off x="0" y="2505671"/>
            <a:ext cx="59869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de-DE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Ohne heronOS</a:t>
            </a:r>
            <a:endParaRPr kumimoji="0" lang="de-DE" sz="44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+mj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7FD39C2-9CC0-3956-587B-A7D789810E1B}"/>
              </a:ext>
            </a:extLst>
          </p:cNvPr>
          <p:cNvSpPr txBox="1"/>
          <p:nvPr/>
        </p:nvSpPr>
        <p:spPr>
          <a:xfrm>
            <a:off x="6096000" y="2505671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de-DE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Mit heronOS</a:t>
            </a:r>
            <a:endParaRPr kumimoji="0" lang="de-DE" sz="44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+mj-cs"/>
            </a:endParaRPr>
          </a:p>
        </p:txBody>
      </p:sp>
      <p:pic>
        <p:nvPicPr>
          <p:cNvPr id="17" name="Grafik 16" descr="Telefon-Vibration mit einfarbiger Füllung">
            <a:extLst>
              <a:ext uri="{FF2B5EF4-FFF2-40B4-BE49-F238E27FC236}">
                <a16:creationId xmlns:a16="http://schemas.microsoft.com/office/drawing/2014/main" id="{1D5ACAE8-8EF9-31B3-6F5F-D53D0D3DBE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320000">
            <a:off x="7226902" y="5685971"/>
            <a:ext cx="914400" cy="914400"/>
          </a:xfrm>
          <a:prstGeom prst="rect">
            <a:avLst/>
          </a:prstGeom>
        </p:spPr>
      </p:pic>
      <p:pic>
        <p:nvPicPr>
          <p:cNvPr id="18" name="Grafik 17" descr="Chatblase mit einfarbiger Füllung">
            <a:extLst>
              <a:ext uri="{FF2B5EF4-FFF2-40B4-BE49-F238E27FC236}">
                <a16:creationId xmlns:a16="http://schemas.microsoft.com/office/drawing/2014/main" id="{1DFBE8DC-FFB6-0B8C-A540-0BC5A6723A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306095" y="5685971"/>
            <a:ext cx="914400" cy="914400"/>
          </a:xfrm>
          <a:prstGeom prst="rect">
            <a:avLst/>
          </a:prstGeom>
        </p:spPr>
      </p:pic>
      <p:pic>
        <p:nvPicPr>
          <p:cNvPr id="19" name="Grafik 18" descr="E-Mail mit einfarbiger Füllung">
            <a:extLst>
              <a:ext uri="{FF2B5EF4-FFF2-40B4-BE49-F238E27FC236}">
                <a16:creationId xmlns:a16="http://schemas.microsoft.com/office/drawing/2014/main" id="{4E120F59-A82F-5406-7E4D-ED1116E718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513035" y="5685971"/>
            <a:ext cx="914400" cy="914400"/>
          </a:xfrm>
          <a:prstGeom prst="rect">
            <a:avLst/>
          </a:prstGeom>
        </p:spPr>
      </p:pic>
      <p:pic>
        <p:nvPicPr>
          <p:cNvPr id="20" name="Grafik 19" descr="Webdesign mit einfarbiger Füllung">
            <a:extLst>
              <a:ext uri="{FF2B5EF4-FFF2-40B4-BE49-F238E27FC236}">
                <a16:creationId xmlns:a16="http://schemas.microsoft.com/office/drawing/2014/main" id="{E8D77CF4-90DF-38C7-E4EC-31335333C5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0719975" y="5685971"/>
            <a:ext cx="914400" cy="914400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CD4534A9-D8B3-B5FB-80C9-C1159240BAEC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093" y="188538"/>
            <a:ext cx="2534240" cy="730179"/>
          </a:xfrm>
          <a:prstGeom prst="rect">
            <a:avLst/>
          </a:prstGeom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7024F2D8-9257-FBF9-3365-D78A60A8BBF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69950" y="750930"/>
            <a:ext cx="2461368" cy="16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1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2A5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2D971C-0F7D-7BD9-4EBB-9097F4725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6A5E33E8-1728-3709-FBE1-D2B68EA83265}"/>
              </a:ext>
            </a:extLst>
          </p:cNvPr>
          <p:cNvSpPr txBox="1"/>
          <p:nvPr/>
        </p:nvSpPr>
        <p:spPr>
          <a:xfrm>
            <a:off x="6313714" y="1845706"/>
            <a:ext cx="6096000" cy="42688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Digitale KI-basierte </a:t>
            </a:r>
            <a:r>
              <a:rPr kumimoji="0" lang="de-DE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Fachk</a:t>
            </a:r>
            <a:r>
              <a:rPr lang="de-DE" b="1" dirty="0" err="1">
                <a:solidFill>
                  <a:schemeClr val="bg1"/>
                </a:solidFill>
                <a:latin typeface="Montserrat"/>
                <a:ea typeface="+mj-ea"/>
                <a:cs typeface="+mj-cs"/>
              </a:rPr>
              <a:t>räfte</a:t>
            </a:r>
            <a:br>
              <a:rPr lang="de-DE" b="1" dirty="0">
                <a:solidFill>
                  <a:schemeClr val="bg1"/>
                </a:solidFill>
                <a:latin typeface="Montserrat"/>
                <a:ea typeface="+mj-ea"/>
                <a:cs typeface="+mj-cs"/>
              </a:rPr>
            </a:b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Startklar in Tagen – ohne Code</a:t>
            </a:r>
          </a:p>
          <a:p>
            <a:endParaRPr lang="de-DE" dirty="0">
              <a:solidFill>
                <a:schemeClr val="bg1"/>
              </a:solidFill>
              <a:latin typeface="Montserrat"/>
              <a:ea typeface="+mj-ea"/>
              <a:cs typeface="+mj-cs"/>
            </a:endParaRPr>
          </a:p>
          <a:p>
            <a:pPr marL="533400">
              <a:lnSpc>
                <a:spcPct val="250000"/>
              </a:lnSpc>
            </a:pPr>
            <a:r>
              <a:rPr lang="de-DE" b="1" dirty="0">
                <a:solidFill>
                  <a:schemeClr val="bg1"/>
                </a:solidFill>
                <a:latin typeface="Montserrat"/>
                <a:ea typeface="+mj-ea"/>
                <a:cs typeface="+mj-cs"/>
              </a:rPr>
              <a:t>	</a:t>
            </a: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Telefon, Chat, Messenger, Apps &amp; Co.</a:t>
            </a:r>
            <a:endParaRPr lang="de-DE" dirty="0">
              <a:solidFill>
                <a:schemeClr val="bg1"/>
              </a:solidFill>
              <a:latin typeface="Futura Std Medium"/>
              <a:ea typeface="+mj-ea"/>
              <a:cs typeface="+mj-cs"/>
            </a:endParaRPr>
          </a:p>
          <a:p>
            <a:pPr marL="990600" lvl="1">
              <a:lnSpc>
                <a:spcPct val="250000"/>
              </a:lnSpc>
            </a:pP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Passt sich </a:t>
            </a:r>
            <a:r>
              <a:rPr lang="de-DE" b="1" dirty="0">
                <a:solidFill>
                  <a:schemeClr val="bg1"/>
                </a:solidFill>
                <a:latin typeface="Montserrat"/>
                <a:ea typeface="+mj-ea"/>
                <a:cs typeface="+mj-cs"/>
              </a:rPr>
              <a:t>Ihnen an</a:t>
            </a: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 </a:t>
            </a:r>
            <a:endParaRPr lang="de-DE" dirty="0">
              <a:solidFill>
                <a:schemeClr val="bg1"/>
              </a:solidFill>
              <a:ea typeface="+mj-ea"/>
              <a:cs typeface="+mj-cs"/>
            </a:endParaRPr>
          </a:p>
          <a:p>
            <a:pPr marL="533400">
              <a:lnSpc>
                <a:spcPct val="250000"/>
              </a:lnSpc>
            </a:pP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	DSGVO &amp; </a:t>
            </a:r>
            <a:r>
              <a:rPr lang="de-DE" b="1" dirty="0">
                <a:solidFill>
                  <a:schemeClr val="bg1"/>
                </a:solidFill>
                <a:latin typeface="Montserrat"/>
                <a:ea typeface="+mj-ea"/>
                <a:cs typeface="+mj-cs"/>
              </a:rPr>
              <a:t>AI-Act konform</a:t>
            </a:r>
            <a:endParaRPr lang="de-DE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+mj-cs"/>
            </a:endParaRPr>
          </a:p>
          <a:p>
            <a:pPr marL="533400">
              <a:lnSpc>
                <a:spcPct val="250000"/>
              </a:lnSpc>
            </a:pP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	</a:t>
            </a:r>
            <a:r>
              <a:rPr lang="de-DE" b="1" dirty="0">
                <a:solidFill>
                  <a:schemeClr val="bg1"/>
                </a:solidFill>
                <a:latin typeface="Montserrat"/>
                <a:ea typeface="+mj-ea"/>
                <a:cs typeface="+mj-cs"/>
              </a:rPr>
              <a:t>Fotorealistischer Avatar</a:t>
            </a: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 in Echtzeit </a:t>
            </a:r>
            <a:endParaRPr lang="de-DE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j-ea"/>
              <a:cs typeface="+mj-cs"/>
            </a:endParaRPr>
          </a:p>
          <a:p>
            <a:pPr marL="533400">
              <a:lnSpc>
                <a:spcPct val="250000"/>
              </a:lnSpc>
            </a:pP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	80 % weniger Kosten in 4 Wochen</a:t>
            </a:r>
            <a:endParaRPr kumimoji="0" lang="de-DE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j-ea"/>
              <a:cs typeface="+mj-cs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F3556DE-0DB3-B560-7AD6-7E46E663AFBD}"/>
              </a:ext>
            </a:extLst>
          </p:cNvPr>
          <p:cNvSpPr/>
          <p:nvPr/>
        </p:nvSpPr>
        <p:spPr>
          <a:xfrm>
            <a:off x="0" y="0"/>
            <a:ext cx="6096000" cy="685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B7C2FC5A-CED6-0E8B-B540-9B41C1E16C1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FF2A9344-8048-0E79-EEB3-48D481739A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739" y="73243"/>
            <a:ext cx="4854516" cy="6472688"/>
          </a:xfrm>
          <a:prstGeom prst="rect">
            <a:avLst/>
          </a:prstGeom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1110B6E0-89CF-269C-A976-965C936D98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3"/>
          <a:stretch>
            <a:fillRect/>
          </a:stretch>
        </p:blipFill>
        <p:spPr>
          <a:xfrm>
            <a:off x="6711197" y="3439600"/>
            <a:ext cx="351448" cy="731080"/>
          </a:xfrm>
          <a:prstGeom prst="rect">
            <a:avLst/>
          </a:prstGeom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49C2174F-BB5E-E3D1-48EA-497657C982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3"/>
          <a:stretch>
            <a:fillRect/>
          </a:stretch>
        </p:blipFill>
        <p:spPr>
          <a:xfrm>
            <a:off x="6709014" y="2781856"/>
            <a:ext cx="351448" cy="731080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D9F1A853-7088-14CF-B385-D5189D631B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3"/>
          <a:stretch>
            <a:fillRect/>
          </a:stretch>
        </p:blipFill>
        <p:spPr>
          <a:xfrm>
            <a:off x="6711196" y="4139966"/>
            <a:ext cx="351448" cy="731080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D790519B-78B4-3F2F-79DD-24A7CDF0DE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3"/>
          <a:stretch>
            <a:fillRect/>
          </a:stretch>
        </p:blipFill>
        <p:spPr>
          <a:xfrm>
            <a:off x="6711197" y="4795511"/>
            <a:ext cx="351448" cy="731080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417E42D9-7F79-84ED-445C-B82A3908E8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3"/>
          <a:stretch>
            <a:fillRect/>
          </a:stretch>
        </p:blipFill>
        <p:spPr>
          <a:xfrm>
            <a:off x="6711196" y="5518290"/>
            <a:ext cx="351448" cy="731080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265D9F62-61D5-8490-DD2A-84E5F47329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093" y="188538"/>
            <a:ext cx="2534240" cy="730179"/>
          </a:xfrm>
          <a:prstGeom prst="rect">
            <a:avLst/>
          </a:prstGeom>
        </p:spPr>
      </p:pic>
      <p:pic>
        <p:nvPicPr>
          <p:cNvPr id="23" name="Picture 12">
            <a:extLst>
              <a:ext uri="{FF2B5EF4-FFF2-40B4-BE49-F238E27FC236}">
                <a16:creationId xmlns:a16="http://schemas.microsoft.com/office/drawing/2014/main" id="{D26A0130-A8FA-F54D-505A-7DD5D3399E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69950" y="750930"/>
            <a:ext cx="2461368" cy="16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2A5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EBDDDA-933D-2FE1-C57B-7145B2841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5">
            <a:extLst>
              <a:ext uri="{FF2B5EF4-FFF2-40B4-BE49-F238E27FC236}">
                <a16:creationId xmlns:a16="http://schemas.microsoft.com/office/drawing/2014/main" id="{86D15D08-6514-F82E-14B8-A54790B36AA3}"/>
              </a:ext>
            </a:extLst>
          </p:cNvPr>
          <p:cNvSpPr txBox="1">
            <a:spLocks/>
          </p:cNvSpPr>
          <p:nvPr/>
        </p:nvSpPr>
        <p:spPr>
          <a:xfrm>
            <a:off x="462281" y="2377439"/>
            <a:ext cx="5633719" cy="32976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tx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Plattform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 für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digitale Fachkräfte </a:t>
            </a:r>
            <a:b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</a:b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(„KI-basierte Digitale Fachkraft“)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Vortrainiert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 für viele Rollen: Support, HR, Sales, Office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Nutzt 15 aktuelle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KI-Technologien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 (z. B. RAG, NER, TTS/STS, LLMs)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Bereit für den Einsatz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in Unternehmen – direkt &amp; produktiv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Onboarding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 per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No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 Code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DD5DA313-5000-8C8D-2E56-AAEB41E2AF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093" y="188538"/>
            <a:ext cx="2534240" cy="730179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0F9F1788-2F8F-D130-FD6E-D10DA1A746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69950" y="750930"/>
            <a:ext cx="2461368" cy="164833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5309E7A-1AA9-F2E3-1BF2-1285272E1446}"/>
              </a:ext>
            </a:extLst>
          </p:cNvPr>
          <p:cNvSpPr txBox="1">
            <a:spLocks/>
          </p:cNvSpPr>
          <p:nvPr/>
        </p:nvSpPr>
        <p:spPr>
          <a:xfrm>
            <a:off x="-4623" y="1016000"/>
            <a:ext cx="12198168" cy="71551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tx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Was ist heronOS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AE4FCA4-4117-F42C-2190-B0E2317F6D1F}"/>
              </a:ext>
            </a:extLst>
          </p:cNvPr>
          <p:cNvSpPr txBox="1"/>
          <p:nvPr/>
        </p:nvSpPr>
        <p:spPr>
          <a:xfrm>
            <a:off x="462281" y="6427728"/>
            <a:ext cx="112587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Marktprogrognose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abgeleitet aus US Markt: https://marketinsightsresearch.com/de/industry-research/helpdesk-automation-market</a:t>
            </a:r>
          </a:p>
        </p:txBody>
      </p:sp>
      <p:pic>
        <p:nvPicPr>
          <p:cNvPr id="3" name="Grafik 2" descr="Ein Bild, das Text, Screenshot, Diagramm, Zahl enthält.&#10;&#10;KI-generierte Inhalte können fehlerhaft sein.">
            <a:extLst>
              <a:ext uri="{FF2B5EF4-FFF2-40B4-BE49-F238E27FC236}">
                <a16:creationId xmlns:a16="http://schemas.microsoft.com/office/drawing/2014/main" id="{9ADFBD5F-620A-8BB1-03B5-73BB1F2A39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664" y="1333446"/>
            <a:ext cx="2996205" cy="1440000"/>
          </a:xfrm>
          <a:prstGeom prst="rect">
            <a:avLst/>
          </a:prstGeom>
        </p:spPr>
      </p:pic>
      <p:pic>
        <p:nvPicPr>
          <p:cNvPr id="7" name="Grafik 6" descr="Ein Bild, das Text, Screenshot, Zahl, Software enthält.&#10;&#10;KI-generierte Inhalte können fehlerhaft sein.">
            <a:extLst>
              <a:ext uri="{FF2B5EF4-FFF2-40B4-BE49-F238E27FC236}">
                <a16:creationId xmlns:a16="http://schemas.microsoft.com/office/drawing/2014/main" id="{AE597D44-3109-E5BC-56AE-6A32665E75C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588" y="2169794"/>
            <a:ext cx="2976210" cy="1440000"/>
          </a:xfrm>
          <a:prstGeom prst="rect">
            <a:avLst/>
          </a:prstGeom>
        </p:spPr>
      </p:pic>
      <p:pic>
        <p:nvPicPr>
          <p:cNvPr id="11" name="Grafik 10" descr="Ein Bild, das Text, Screenshot, Software, Webseite enthält.&#10;&#10;KI-generierte Inhalte können fehlerhaft sein.">
            <a:extLst>
              <a:ext uri="{FF2B5EF4-FFF2-40B4-BE49-F238E27FC236}">
                <a16:creationId xmlns:a16="http://schemas.microsoft.com/office/drawing/2014/main" id="{18F183A0-8008-D74F-1BEA-9D61CE4A584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7863" y="3114675"/>
            <a:ext cx="2948720" cy="1440000"/>
          </a:xfrm>
          <a:prstGeom prst="rect">
            <a:avLst/>
          </a:prstGeom>
        </p:spPr>
      </p:pic>
      <p:pic>
        <p:nvPicPr>
          <p:cNvPr id="16" name="Grafik 15" descr="Ein Bild, das Text, Screenshot, Zahl, Software enthält.&#10;&#10;KI-generierte Inhalte können fehlerhaft sein.">
            <a:extLst>
              <a:ext uri="{FF2B5EF4-FFF2-40B4-BE49-F238E27FC236}">
                <a16:creationId xmlns:a16="http://schemas.microsoft.com/office/drawing/2014/main" id="{787C9B76-94C7-F1C3-113F-C91FF5CFCA7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588" y="4297102"/>
            <a:ext cx="2964798" cy="1440000"/>
          </a:xfrm>
          <a:prstGeom prst="rect">
            <a:avLst/>
          </a:prstGeom>
        </p:spPr>
      </p:pic>
      <p:pic>
        <p:nvPicPr>
          <p:cNvPr id="18" name="Grafik 17" descr="Ein Bild, das Text, Screenshot, Website, Webseite enthält.&#10;&#10;KI-generierte Inhalte können fehlerhaft sein.">
            <a:extLst>
              <a:ext uri="{FF2B5EF4-FFF2-40B4-BE49-F238E27FC236}">
                <a16:creationId xmlns:a16="http://schemas.microsoft.com/office/drawing/2014/main" id="{3B51DB70-BF14-FAD5-062D-CACAF1049D2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292" y="4895904"/>
            <a:ext cx="2250492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1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2A5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1BA256-CD47-CF95-0950-146108939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Generiertes Bild">
            <a:extLst>
              <a:ext uri="{FF2B5EF4-FFF2-40B4-BE49-F238E27FC236}">
                <a16:creationId xmlns:a16="http://schemas.microsoft.com/office/drawing/2014/main" id="{EF080192-9A61-AC90-B385-16D4B63610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263" y="2498942"/>
            <a:ext cx="1250516" cy="1849678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4D777F20-BE16-02BC-5C82-A8970804910A}"/>
              </a:ext>
            </a:extLst>
          </p:cNvPr>
          <p:cNvSpPr txBox="1">
            <a:spLocks/>
          </p:cNvSpPr>
          <p:nvPr/>
        </p:nvSpPr>
        <p:spPr>
          <a:xfrm>
            <a:off x="-4623" y="1016000"/>
            <a:ext cx="12198168" cy="71551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tx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de-DE" sz="3200">
                <a:solidFill>
                  <a:schemeClr val="bg1"/>
                </a:solidFill>
                <a:latin typeface="Montserrat"/>
              </a:rPr>
              <a:t>24 / 7 Power - In allen Tools &amp; Kanälen.</a:t>
            </a:r>
            <a:endParaRPr lang="en-US" sz="320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E2FD52B-5737-0019-3D8E-3B5078989566}"/>
              </a:ext>
            </a:extLst>
          </p:cNvPr>
          <p:cNvSpPr/>
          <p:nvPr/>
        </p:nvSpPr>
        <p:spPr>
          <a:xfrm>
            <a:off x="0" y="2238735"/>
            <a:ext cx="12192000" cy="4117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B439681-56AD-C3C3-FA67-6289C567C275}"/>
              </a:ext>
            </a:extLst>
          </p:cNvPr>
          <p:cNvSpPr/>
          <p:nvPr/>
        </p:nvSpPr>
        <p:spPr>
          <a:xfrm>
            <a:off x="6304251" y="2459152"/>
            <a:ext cx="2454523" cy="344473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2E650939-9BE6-04EB-2AEB-4E3B70C86223}"/>
              </a:ext>
            </a:extLst>
          </p:cNvPr>
          <p:cNvCxnSpPr>
            <a:cxnSpLocks/>
          </p:cNvCxnSpPr>
          <p:nvPr/>
        </p:nvCxnSpPr>
        <p:spPr>
          <a:xfrm>
            <a:off x="6381586" y="5142096"/>
            <a:ext cx="1149969" cy="0"/>
          </a:xfrm>
          <a:prstGeom prst="line">
            <a:avLst/>
          </a:prstGeom>
          <a:noFill/>
          <a:ln w="3175" cap="flat" cmpd="sng" algn="ctr">
            <a:noFill/>
            <a:prstDash val="solid"/>
            <a:miter lim="800000"/>
          </a:ln>
          <a:effectLst/>
        </p:spPr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76207FF3-594C-62C8-FD36-9528DC028D23}"/>
              </a:ext>
            </a:extLst>
          </p:cNvPr>
          <p:cNvSpPr/>
          <p:nvPr/>
        </p:nvSpPr>
        <p:spPr>
          <a:xfrm>
            <a:off x="4892595" y="3030154"/>
            <a:ext cx="1136557" cy="2263375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9" name="Grafik 8" descr="Freisprechanlage Silhouette">
            <a:extLst>
              <a:ext uri="{FF2B5EF4-FFF2-40B4-BE49-F238E27FC236}">
                <a16:creationId xmlns:a16="http://schemas.microsoft.com/office/drawing/2014/main" id="{7AE90C82-B240-310F-7177-3D675E7F2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01945" y="3001500"/>
            <a:ext cx="418258" cy="418258"/>
          </a:xfrm>
          <a:prstGeom prst="rect">
            <a:avLst/>
          </a:prstGeom>
        </p:spPr>
      </p:pic>
      <p:pic>
        <p:nvPicPr>
          <p:cNvPr id="10" name="Grafik 9" descr="Chatblase Silhouette">
            <a:extLst>
              <a:ext uri="{FF2B5EF4-FFF2-40B4-BE49-F238E27FC236}">
                <a16:creationId xmlns:a16="http://schemas.microsoft.com/office/drawing/2014/main" id="{15EB154F-F55A-F074-9257-53AE5A4776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501945" y="3613342"/>
            <a:ext cx="418258" cy="418258"/>
          </a:xfrm>
          <a:prstGeom prst="rect">
            <a:avLst/>
          </a:prstGeom>
        </p:spPr>
      </p:pic>
      <p:pic>
        <p:nvPicPr>
          <p:cNvPr id="11" name="Grafik 10" descr="E-Mail Silhouette">
            <a:extLst>
              <a:ext uri="{FF2B5EF4-FFF2-40B4-BE49-F238E27FC236}">
                <a16:creationId xmlns:a16="http://schemas.microsoft.com/office/drawing/2014/main" id="{7515F7B4-5144-9AF2-C46D-035B4D15AB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501945" y="4260226"/>
            <a:ext cx="418258" cy="418258"/>
          </a:xfrm>
          <a:prstGeom prst="rect">
            <a:avLst/>
          </a:prstGeom>
        </p:spPr>
      </p:pic>
      <p:pic>
        <p:nvPicPr>
          <p:cNvPr id="12" name="Grafik 11" descr="Webdesign Silhouette">
            <a:extLst>
              <a:ext uri="{FF2B5EF4-FFF2-40B4-BE49-F238E27FC236}">
                <a16:creationId xmlns:a16="http://schemas.microsoft.com/office/drawing/2014/main" id="{48137440-8D93-E4B9-14E9-F6DCA55EB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501945" y="5013924"/>
            <a:ext cx="418258" cy="418258"/>
          </a:xfrm>
          <a:prstGeom prst="rect">
            <a:avLst/>
          </a:prstGeom>
        </p:spPr>
      </p:pic>
      <p:sp>
        <p:nvSpPr>
          <p:cNvPr id="13" name="Geschweifte Klammer rechts 12">
            <a:extLst>
              <a:ext uri="{FF2B5EF4-FFF2-40B4-BE49-F238E27FC236}">
                <a16:creationId xmlns:a16="http://schemas.microsoft.com/office/drawing/2014/main" id="{86C7C373-E401-6865-54A7-68F0707EDBC7}"/>
              </a:ext>
            </a:extLst>
          </p:cNvPr>
          <p:cNvSpPr/>
          <p:nvPr/>
        </p:nvSpPr>
        <p:spPr>
          <a:xfrm>
            <a:off x="4129251" y="2646231"/>
            <a:ext cx="369725" cy="3277684"/>
          </a:xfrm>
          <a:prstGeom prst="rightBrac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D08E881-2FAA-8EDF-527E-2F3B8FB1EB29}"/>
              </a:ext>
            </a:extLst>
          </p:cNvPr>
          <p:cNvSpPr txBox="1"/>
          <p:nvPr/>
        </p:nvSpPr>
        <p:spPr>
          <a:xfrm>
            <a:off x="4901358" y="3564692"/>
            <a:ext cx="1136557" cy="1338828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0" cap="none" spc="0" normalizeH="0" baseline="0" noProof="0">
                <a:ln>
                  <a:noFill/>
                </a:ln>
                <a:solidFill>
                  <a:srgbClr val="332A52"/>
                </a:solidFill>
                <a:effectLst/>
                <a:uLnTx/>
                <a:uFillTx/>
                <a:latin typeface="Montserrat" panose="00000500000000000000" pitchFamily="2" charset="0"/>
              </a:rPr>
              <a:t>KI Fachkraft 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900" b="1" kern="0">
              <a:solidFill>
                <a:srgbClr val="332A52"/>
              </a:solidFill>
              <a:latin typeface="Montserrat" panose="00000500000000000000" pitchFamily="2" charset="0"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0" cap="none" spc="0" normalizeH="0" baseline="0" noProof="0">
                <a:ln>
                  <a:noFill/>
                </a:ln>
                <a:solidFill>
                  <a:srgbClr val="332A52"/>
                </a:solidFill>
                <a:effectLst/>
                <a:uLnTx/>
                <a:uFillTx/>
                <a:latin typeface="Montserrat" panose="00000500000000000000" pitchFamily="2" charset="0"/>
              </a:rPr>
              <a:t>generiert </a:t>
            </a:r>
            <a:br>
              <a:rPr kumimoji="0" lang="de-DE" sz="900" b="1" i="0" u="none" strike="noStrike" kern="0" cap="none" spc="0" normalizeH="0" baseline="0" noProof="0">
                <a:ln>
                  <a:noFill/>
                </a:ln>
                <a:solidFill>
                  <a:srgbClr val="332A52"/>
                </a:solidFill>
                <a:effectLst/>
                <a:uLnTx/>
                <a:uFillTx/>
                <a:latin typeface="Montserrat" panose="00000500000000000000" pitchFamily="2" charset="0"/>
              </a:rPr>
            </a:br>
            <a:r>
              <a:rPr lang="de-DE" sz="900" b="1" kern="0">
                <a:solidFill>
                  <a:srgbClr val="332A52"/>
                </a:solidFill>
                <a:latin typeface="Montserrat" panose="00000500000000000000" pitchFamily="2" charset="0"/>
              </a:rPr>
              <a:t>A</a:t>
            </a:r>
            <a:r>
              <a:rPr kumimoji="0" lang="de-DE" sz="900" b="1" i="0" u="none" strike="noStrike" kern="0" cap="none" spc="0" normalizeH="0" baseline="0" noProof="0" err="1">
                <a:ln>
                  <a:noFill/>
                </a:ln>
                <a:solidFill>
                  <a:srgbClr val="332A52"/>
                </a:solidFill>
                <a:effectLst/>
                <a:uLnTx/>
                <a:uFillTx/>
                <a:latin typeface="Montserrat" panose="00000500000000000000" pitchFamily="2" charset="0"/>
              </a:rPr>
              <a:t>ntworten</a:t>
            </a:r>
            <a:r>
              <a:rPr kumimoji="0" lang="de-DE" sz="900" b="1" i="0" u="none" strike="noStrike" kern="0" cap="none" spc="0" normalizeH="0" baseline="0" noProof="0">
                <a:ln>
                  <a:noFill/>
                </a:ln>
                <a:solidFill>
                  <a:srgbClr val="332A52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br>
              <a:rPr kumimoji="0" lang="de-DE" sz="900" b="1" i="0" u="none" strike="noStrike" kern="0" cap="none" spc="0" normalizeH="0" baseline="0" noProof="0">
                <a:ln>
                  <a:noFill/>
                </a:ln>
                <a:solidFill>
                  <a:srgbClr val="332A52"/>
                </a:solidFill>
                <a:effectLst/>
                <a:uLnTx/>
                <a:uFillTx/>
                <a:latin typeface="Montserrat" panose="00000500000000000000" pitchFamily="2" charset="0"/>
              </a:rPr>
            </a:br>
            <a:endParaRPr kumimoji="0" lang="de-DE" sz="900" b="1" i="0" u="none" strike="noStrike" kern="0" cap="none" spc="0" normalizeH="0" baseline="0" noProof="0">
              <a:ln>
                <a:noFill/>
              </a:ln>
              <a:solidFill>
                <a:srgbClr val="332A52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0">
                <a:solidFill>
                  <a:srgbClr val="332A52"/>
                </a:solidFill>
                <a:latin typeface="Montserrat" panose="00000500000000000000" pitchFamily="2" charset="0"/>
              </a:rPr>
              <a:t>oder</a:t>
            </a:r>
            <a:br>
              <a:rPr lang="de-DE" sz="900" b="1" kern="0">
                <a:solidFill>
                  <a:srgbClr val="332A52"/>
                </a:solidFill>
                <a:latin typeface="Montserrat" panose="00000500000000000000" pitchFamily="2" charset="0"/>
              </a:rPr>
            </a:br>
            <a:br>
              <a:rPr kumimoji="0" lang="de-DE" sz="900" b="1" i="0" u="none" strike="noStrike" kern="0" cap="none" spc="0" normalizeH="0" baseline="0" noProof="0">
                <a:ln>
                  <a:noFill/>
                </a:ln>
                <a:solidFill>
                  <a:srgbClr val="332A52"/>
                </a:solidFill>
                <a:effectLst/>
                <a:uLnTx/>
                <a:uFillTx/>
                <a:latin typeface="Montserrat" panose="00000500000000000000" pitchFamily="2" charset="0"/>
              </a:rPr>
            </a:br>
            <a:r>
              <a:rPr kumimoji="0" lang="de-DE" sz="900" b="1" i="0" u="none" strike="noStrike" kern="0" cap="none" spc="0" normalizeH="0" baseline="0" noProof="0">
                <a:ln>
                  <a:noFill/>
                </a:ln>
                <a:solidFill>
                  <a:srgbClr val="332A52"/>
                </a:solidFill>
                <a:effectLst/>
                <a:uLnTx/>
                <a:uFillTx/>
                <a:latin typeface="Montserrat" panose="00000500000000000000" pitchFamily="2" charset="0"/>
              </a:rPr>
              <a:t>macht Prozess-abwicklung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4924E2A-B377-5BAF-2EB0-7A4B13B81E8D}"/>
              </a:ext>
            </a:extLst>
          </p:cNvPr>
          <p:cNvSpPr txBox="1"/>
          <p:nvPr/>
        </p:nvSpPr>
        <p:spPr>
          <a:xfrm>
            <a:off x="6723866" y="3677480"/>
            <a:ext cx="1694696" cy="369332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0" cap="none" spc="0" normalizeH="0" baseline="0" noProof="0">
                <a:ln>
                  <a:noFill/>
                </a:ln>
                <a:solidFill>
                  <a:srgbClr val="332A52"/>
                </a:solidFill>
                <a:effectLst/>
                <a:uLnTx/>
                <a:uFillTx/>
                <a:latin typeface="Montserrat" panose="00000500000000000000" pitchFamily="2" charset="0"/>
              </a:rPr>
              <a:t>1:1 Transkript der </a:t>
            </a:r>
            <a:br>
              <a:rPr kumimoji="0" lang="de-DE" sz="900" b="1" i="0" u="none" strike="noStrike" kern="0" cap="none" spc="0" normalizeH="0" baseline="0" noProof="0">
                <a:ln>
                  <a:noFill/>
                </a:ln>
                <a:solidFill>
                  <a:srgbClr val="332A52"/>
                </a:solidFill>
                <a:effectLst/>
                <a:uLnTx/>
                <a:uFillTx/>
                <a:latin typeface="Montserrat" panose="00000500000000000000" pitchFamily="2" charset="0"/>
              </a:rPr>
            </a:br>
            <a:r>
              <a:rPr kumimoji="0" lang="de-DE" sz="900" b="1" i="0" u="none" strike="noStrike" kern="0" cap="none" spc="0" normalizeH="0" baseline="0" noProof="0">
                <a:ln>
                  <a:noFill/>
                </a:ln>
                <a:solidFill>
                  <a:srgbClr val="332A52"/>
                </a:solidFill>
                <a:effectLst/>
                <a:uLnTx/>
                <a:uFillTx/>
                <a:latin typeface="Montserrat" panose="00000500000000000000" pitchFamily="2" charset="0"/>
              </a:rPr>
              <a:t>Gespräche &amp; Übernahme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D5F65F2-8033-B6ED-B2AB-0B06A39EA731}"/>
              </a:ext>
            </a:extLst>
          </p:cNvPr>
          <p:cNvSpPr/>
          <p:nvPr/>
        </p:nvSpPr>
        <p:spPr>
          <a:xfrm>
            <a:off x="3624007" y="2463418"/>
            <a:ext cx="1010487" cy="346049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0" i="0" u="none" strike="noStrike" kern="0" cap="none" spc="0" normalizeH="0" baseline="0" noProof="0">
              <a:ln>
                <a:noFill/>
              </a:ln>
              <a:solidFill>
                <a:srgbClr val="332A52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D8CE45D-BDB8-4FC2-E768-6B31AFA3D3BF}"/>
              </a:ext>
            </a:extLst>
          </p:cNvPr>
          <p:cNvSpPr/>
          <p:nvPr/>
        </p:nvSpPr>
        <p:spPr>
          <a:xfrm>
            <a:off x="4892595" y="2456495"/>
            <a:ext cx="1136557" cy="339943"/>
          </a:xfrm>
          <a:prstGeom prst="rect">
            <a:avLst/>
          </a:prstGeom>
          <a:solidFill>
            <a:srgbClr val="4FC9E9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1">
                <a:solidFill>
                  <a:schemeClr val="bg1"/>
                </a:solidFill>
                <a:latin typeface="Montserrat" panose="00000500000000000000" pitchFamily="2" charset="0"/>
              </a:rPr>
              <a:t>Antwort</a:t>
            </a:r>
            <a:endParaRPr kumimoji="0" lang="de-DE" sz="9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8C65DFA-5D1E-AFD6-377A-3627348B82FA}"/>
              </a:ext>
            </a:extLst>
          </p:cNvPr>
          <p:cNvSpPr/>
          <p:nvPr/>
        </p:nvSpPr>
        <p:spPr>
          <a:xfrm>
            <a:off x="4888717" y="5525724"/>
            <a:ext cx="1144313" cy="398192"/>
          </a:xfrm>
          <a:prstGeom prst="rect">
            <a:avLst/>
          </a:prstGeom>
          <a:solidFill>
            <a:srgbClr val="4FC9E9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de-DE" sz="900" b="1">
                <a:solidFill>
                  <a:schemeClr val="bg1"/>
                </a:solidFill>
                <a:latin typeface="Montserrat" panose="00000500000000000000" pitchFamily="2" charset="0"/>
              </a:rPr>
              <a:t>Prozess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61471D03-8297-FDE5-B564-E2771B995528}"/>
              </a:ext>
            </a:extLst>
          </p:cNvPr>
          <p:cNvCxnSpPr>
            <a:cxnSpLocks/>
          </p:cNvCxnSpPr>
          <p:nvPr/>
        </p:nvCxnSpPr>
        <p:spPr>
          <a:xfrm flipV="1">
            <a:off x="5445633" y="2815311"/>
            <a:ext cx="0" cy="429686"/>
          </a:xfrm>
          <a:prstGeom prst="straightConnector1">
            <a:avLst/>
          </a:prstGeom>
          <a:noFill/>
          <a:ln w="3175" cap="flat" cmpd="sng" algn="ctr">
            <a:solidFill>
              <a:srgbClr val="332A52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83D5ECE3-6F0C-B2B8-75A5-A49554A8672B}"/>
              </a:ext>
            </a:extLst>
          </p:cNvPr>
          <p:cNvSpPr txBox="1"/>
          <p:nvPr/>
        </p:nvSpPr>
        <p:spPr>
          <a:xfrm>
            <a:off x="3560972" y="2961647"/>
            <a:ext cx="1136556" cy="270843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defTabSz="685800">
              <a:lnSpc>
                <a:spcPct val="200000"/>
              </a:lnSpc>
              <a:defRPr/>
            </a:pPr>
            <a:r>
              <a:rPr kumimoji="0" lang="de-DE" sz="900" b="1" i="0" u="none" strike="noStrike" kern="0" cap="none" spc="0" normalizeH="0" baseline="0" noProof="0">
                <a:ln>
                  <a:noFill/>
                </a:ln>
                <a:solidFill>
                  <a:srgbClr val="332A52"/>
                </a:solidFill>
                <a:effectLst/>
                <a:uLnTx/>
                <a:uFillTx/>
                <a:latin typeface="Montserrat" panose="00000500000000000000" pitchFamily="2" charset="0"/>
              </a:rPr>
              <a:t>LLM/ML/NLP</a:t>
            </a:r>
          </a:p>
          <a:p>
            <a:pPr algn="ctr" defTabSz="685800">
              <a:lnSpc>
                <a:spcPct val="200000"/>
              </a:lnSpc>
              <a:defRPr/>
            </a:pPr>
            <a:r>
              <a:rPr lang="de-DE" sz="900" b="1" kern="0">
                <a:solidFill>
                  <a:srgbClr val="332A52"/>
                </a:solidFill>
                <a:latin typeface="Montserrat" panose="00000500000000000000" pitchFamily="2" charset="0"/>
              </a:rPr>
              <a:t>24/7</a:t>
            </a:r>
          </a:p>
          <a:p>
            <a:pPr algn="ctr" defTabSz="685800">
              <a:lnSpc>
                <a:spcPct val="200000"/>
              </a:lnSpc>
              <a:defRPr/>
            </a:pPr>
            <a:r>
              <a:rPr lang="de-DE" sz="900" b="1" kern="0">
                <a:solidFill>
                  <a:srgbClr val="332A52"/>
                </a:solidFill>
                <a:latin typeface="Montserrat" panose="00000500000000000000" pitchFamily="2" charset="0"/>
              </a:rPr>
              <a:t>Text/Voice</a:t>
            </a:r>
          </a:p>
          <a:p>
            <a:pPr marL="0" marR="0" lvl="0" indent="0" algn="ctr" defTabSz="6858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1" kern="0">
                <a:solidFill>
                  <a:srgbClr val="332A52"/>
                </a:solidFill>
                <a:latin typeface="Montserrat" panose="00000500000000000000" pitchFamily="2" charset="0"/>
              </a:rPr>
              <a:t>80 Sprachen</a:t>
            </a:r>
          </a:p>
          <a:p>
            <a:pPr marL="0" marR="0" lvl="0" indent="0" algn="ctr" defTabSz="6858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1" kern="0">
                <a:solidFill>
                  <a:srgbClr val="332A52"/>
                </a:solidFill>
                <a:latin typeface="Montserrat" panose="00000500000000000000" pitchFamily="2" charset="0"/>
              </a:rPr>
              <a:t>Business Tools</a:t>
            </a:r>
          </a:p>
          <a:p>
            <a:pPr marL="0" marR="0" lvl="0" indent="0" algn="ctr" defTabSz="6858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1" kern="0">
                <a:solidFill>
                  <a:srgbClr val="332A52"/>
                </a:solidFill>
                <a:latin typeface="Montserrat" panose="00000500000000000000" pitchFamily="2" charset="0"/>
              </a:rPr>
              <a:t>Alle Kanäle</a:t>
            </a:r>
          </a:p>
          <a:p>
            <a:pPr marL="0" marR="0" lvl="0" indent="0" algn="ctr" defTabSz="6858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0" cap="none" spc="0" normalizeH="0" baseline="0" noProof="0" err="1">
                <a:ln>
                  <a:noFill/>
                </a:ln>
                <a:solidFill>
                  <a:srgbClr val="332A52"/>
                </a:solidFill>
                <a:effectLst/>
                <a:uLnTx/>
                <a:uFillTx/>
                <a:latin typeface="Montserrat" panose="00000500000000000000" pitchFamily="2" charset="0"/>
              </a:rPr>
              <a:t>Ind</a:t>
            </a:r>
            <a:r>
              <a:rPr lang="de-DE" sz="900" b="1" kern="0">
                <a:solidFill>
                  <a:srgbClr val="332A52"/>
                </a:solidFill>
                <a:latin typeface="Montserrat" panose="00000500000000000000" pitchFamily="2" charset="0"/>
              </a:rPr>
              <a:t>iv.</a:t>
            </a:r>
            <a:r>
              <a:rPr kumimoji="0" lang="de-DE" sz="900" b="1" i="0" u="none" strike="noStrike" kern="0" cap="none" spc="0" normalizeH="0" baseline="0" noProof="0">
                <a:ln>
                  <a:noFill/>
                </a:ln>
                <a:solidFill>
                  <a:srgbClr val="332A52"/>
                </a:solidFill>
                <a:effectLst/>
                <a:uLnTx/>
                <a:uFillTx/>
                <a:latin typeface="Montserrat" panose="00000500000000000000" pitchFamily="2" charset="0"/>
              </a:rPr>
              <a:t> Stimme</a:t>
            </a:r>
          </a:p>
          <a:p>
            <a:pPr marL="0" marR="0" lvl="0" indent="0" algn="ctr" defTabSz="6858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1" kern="0">
                <a:solidFill>
                  <a:srgbClr val="332A52"/>
                </a:solidFill>
                <a:latin typeface="Montserrat" panose="00000500000000000000" pitchFamily="2" charset="0"/>
              </a:rPr>
              <a:t>Eigener Avatar</a:t>
            </a:r>
            <a:br>
              <a:rPr lang="de-DE" sz="900" b="1" kern="0">
                <a:solidFill>
                  <a:srgbClr val="332A52"/>
                </a:solidFill>
                <a:latin typeface="Montserrat" panose="00000500000000000000" pitchFamily="2" charset="0"/>
              </a:rPr>
            </a:br>
            <a:endParaRPr lang="de-DE" sz="400" b="1" kern="0">
              <a:solidFill>
                <a:srgbClr val="332A52"/>
              </a:solidFill>
              <a:latin typeface="Montserrat" panose="00000500000000000000" pitchFamily="2" charset="0"/>
            </a:endParaRPr>
          </a:p>
          <a:p>
            <a:pPr marL="0" marR="0" lvl="0" indent="0" algn="ctr" defTabSz="6858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1" kern="0" err="1">
                <a:solidFill>
                  <a:srgbClr val="332A52"/>
                </a:solidFill>
                <a:latin typeface="Montserrat" panose="00000500000000000000" pitchFamily="2" charset="0"/>
              </a:rPr>
              <a:t>Indiv</a:t>
            </a:r>
            <a:r>
              <a:rPr lang="de-DE" sz="900" b="1" kern="0">
                <a:solidFill>
                  <a:srgbClr val="332A52"/>
                </a:solidFill>
                <a:latin typeface="Montserrat" panose="00000500000000000000" pitchFamily="2" charset="0"/>
              </a:rPr>
              <a:t>.</a:t>
            </a:r>
            <a:br>
              <a:rPr lang="de-DE" sz="900" b="1" kern="0">
                <a:solidFill>
                  <a:srgbClr val="332A52"/>
                </a:solidFill>
                <a:latin typeface="Montserrat" panose="00000500000000000000" pitchFamily="2" charset="0"/>
              </a:rPr>
            </a:br>
            <a:r>
              <a:rPr lang="de-DE" sz="900" b="1" kern="0">
                <a:solidFill>
                  <a:srgbClr val="332A52"/>
                </a:solidFill>
                <a:latin typeface="Montserrat" panose="00000500000000000000" pitchFamily="2" charset="0"/>
              </a:rPr>
              <a:t>konfiguriert</a:t>
            </a:r>
            <a:endParaRPr kumimoji="0" lang="de-DE" sz="900" b="1" i="0" u="none" strike="noStrike" kern="0" cap="none" spc="0" normalizeH="0" baseline="0" noProof="0">
              <a:ln>
                <a:noFill/>
              </a:ln>
              <a:solidFill>
                <a:srgbClr val="332A52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pic>
        <p:nvPicPr>
          <p:cNvPr id="26" name="object 12">
            <a:extLst>
              <a:ext uri="{FF2B5EF4-FFF2-40B4-BE49-F238E27FC236}">
                <a16:creationId xmlns:a16="http://schemas.microsoft.com/office/drawing/2014/main" id="{5E1203BF-4414-E2AB-5F1E-4C7EA5F9E9AA}"/>
              </a:ext>
            </a:extLst>
          </p:cNvPr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7605" y="2868767"/>
            <a:ext cx="1356101" cy="774170"/>
          </a:xfrm>
          <a:prstGeom prst="rect">
            <a:avLst/>
          </a:prstGeom>
          <a:ln>
            <a:solidFill>
              <a:srgbClr val="274100"/>
            </a:solidFill>
          </a:ln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43E94A30-4C59-0EC7-F958-2A3CF4772E5F}"/>
              </a:ext>
            </a:extLst>
          </p:cNvPr>
          <p:cNvSpPr txBox="1"/>
          <p:nvPr/>
        </p:nvSpPr>
        <p:spPr>
          <a:xfrm>
            <a:off x="6896525" y="4749411"/>
            <a:ext cx="1316387" cy="230832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0" cap="none" spc="0" normalizeH="0" baseline="0" noProof="0">
                <a:ln>
                  <a:noFill/>
                </a:ln>
                <a:solidFill>
                  <a:srgbClr val="332A52"/>
                </a:solidFill>
                <a:effectLst/>
                <a:uLnTx/>
                <a:uFillTx/>
                <a:latin typeface="Montserrat" panose="00000500000000000000" pitchFamily="2" charset="0"/>
              </a:rPr>
              <a:t>Fachkraft-Training</a:t>
            </a:r>
          </a:p>
        </p:txBody>
      </p:sp>
      <p:pic>
        <p:nvPicPr>
          <p:cNvPr id="28" name="object 12">
            <a:extLst>
              <a:ext uri="{FF2B5EF4-FFF2-40B4-BE49-F238E27FC236}">
                <a16:creationId xmlns:a16="http://schemas.microsoft.com/office/drawing/2014/main" id="{14C7B025-906B-B599-DAF2-F0F281C0EBA0}"/>
              </a:ext>
            </a:extLst>
          </p:cNvPr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6525" y="4038418"/>
            <a:ext cx="1380218" cy="730885"/>
          </a:xfrm>
          <a:prstGeom prst="rect">
            <a:avLst/>
          </a:prstGeom>
          <a:ln>
            <a:solidFill>
              <a:srgbClr val="274100"/>
            </a:solidFill>
          </a:ln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F409B392-49AF-15D9-A3F4-18ADD8E922EC}"/>
              </a:ext>
            </a:extLst>
          </p:cNvPr>
          <p:cNvSpPr txBox="1"/>
          <p:nvPr/>
        </p:nvSpPr>
        <p:spPr>
          <a:xfrm>
            <a:off x="6727625" y="5526344"/>
            <a:ext cx="1683473" cy="369332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0" cap="none" spc="0" normalizeH="0" baseline="0" noProof="0">
                <a:ln>
                  <a:noFill/>
                </a:ln>
                <a:solidFill>
                  <a:srgbClr val="332A52"/>
                </a:solidFill>
                <a:effectLst/>
                <a:uLnTx/>
                <a:uFillTx/>
                <a:latin typeface="Montserrat" panose="00000500000000000000" pitchFamily="2" charset="0"/>
              </a:rPr>
              <a:t>Dokumentencontainer &amp;</a:t>
            </a:r>
            <a:br>
              <a:rPr kumimoji="0" lang="de-DE" sz="900" b="1" i="0" u="none" strike="noStrike" kern="0" cap="none" spc="0" normalizeH="0" baseline="0" noProof="0">
                <a:ln>
                  <a:noFill/>
                </a:ln>
                <a:solidFill>
                  <a:srgbClr val="332A52"/>
                </a:solidFill>
                <a:effectLst/>
                <a:uLnTx/>
                <a:uFillTx/>
                <a:latin typeface="Montserrat" panose="00000500000000000000" pitchFamily="2" charset="0"/>
              </a:rPr>
            </a:br>
            <a:r>
              <a:rPr kumimoji="0" lang="de-DE" sz="900" b="1" i="0" u="none" strike="noStrike" kern="0" cap="none" spc="0" normalizeH="0" baseline="0" noProof="0">
                <a:ln>
                  <a:noFill/>
                </a:ln>
                <a:solidFill>
                  <a:srgbClr val="332A52"/>
                </a:solidFill>
                <a:effectLst/>
                <a:uLnTx/>
                <a:uFillTx/>
                <a:latin typeface="Montserrat" panose="00000500000000000000" pitchFamily="2" charset="0"/>
              </a:rPr>
              <a:t>Businesstool Anbindung</a:t>
            </a:r>
          </a:p>
        </p:txBody>
      </p:sp>
      <p:pic>
        <p:nvPicPr>
          <p:cNvPr id="30" name="Grafik 29" descr="Datenbank mit einfarbiger Füllung">
            <a:extLst>
              <a:ext uri="{FF2B5EF4-FFF2-40B4-BE49-F238E27FC236}">
                <a16:creationId xmlns:a16="http://schemas.microsoft.com/office/drawing/2014/main" id="{4D20ACE1-F94A-A811-3D11-AD5B9D7CDD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825510" y="4980243"/>
            <a:ext cx="565836" cy="565836"/>
          </a:xfrm>
          <a:prstGeom prst="rect">
            <a:avLst/>
          </a:prstGeom>
        </p:spPr>
      </p:pic>
      <p:pic>
        <p:nvPicPr>
          <p:cNvPr id="31" name="Grafik 30" descr="Blockchain mit einfarbiger Füllung">
            <a:extLst>
              <a:ext uri="{FF2B5EF4-FFF2-40B4-BE49-F238E27FC236}">
                <a16:creationId xmlns:a16="http://schemas.microsoft.com/office/drawing/2014/main" id="{2F9A84C8-8119-2432-8738-C6F0835FE2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7525947" y="4949879"/>
            <a:ext cx="596200" cy="596200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87F80ED4-06F0-67C3-A665-3EB780E8CA92}"/>
              </a:ext>
            </a:extLst>
          </p:cNvPr>
          <p:cNvSpPr/>
          <p:nvPr/>
        </p:nvSpPr>
        <p:spPr>
          <a:xfrm>
            <a:off x="9100441" y="2456495"/>
            <a:ext cx="1768565" cy="345023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ECC5482A-9C97-D06D-B07D-F1607D01E1F9}"/>
              </a:ext>
            </a:extLst>
          </p:cNvPr>
          <p:cNvSpPr txBox="1"/>
          <p:nvPr/>
        </p:nvSpPr>
        <p:spPr>
          <a:xfrm>
            <a:off x="9395459" y="2468393"/>
            <a:ext cx="1178528" cy="203132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0" cap="none" spc="0" normalizeH="0" baseline="0" noProof="0">
                <a:ln>
                  <a:noFill/>
                </a:ln>
                <a:solidFill>
                  <a:srgbClr val="332A52"/>
                </a:solidFill>
                <a:effectLst/>
                <a:uLnTx/>
                <a:uFillTx/>
                <a:latin typeface="Montserrat" panose="00000500000000000000" pitchFamily="2" charset="0"/>
              </a:rPr>
              <a:t>Auszug aus 1500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0" cap="none" spc="0" normalizeH="0" baseline="0" noProof="0">
                <a:ln>
                  <a:noFill/>
                </a:ln>
                <a:solidFill>
                  <a:srgbClr val="332A52"/>
                </a:solidFill>
                <a:effectLst/>
                <a:uLnTx/>
                <a:uFillTx/>
                <a:latin typeface="Montserrat" panose="00000500000000000000" pitchFamily="2" charset="0"/>
              </a:rPr>
              <a:t>Standard-</a:t>
            </a:r>
            <a:br>
              <a:rPr kumimoji="0" lang="de-DE" sz="900" b="1" i="0" u="none" strike="noStrike" kern="0" cap="none" spc="0" normalizeH="0" baseline="0" noProof="0">
                <a:ln>
                  <a:noFill/>
                </a:ln>
                <a:solidFill>
                  <a:srgbClr val="332A52"/>
                </a:solidFill>
                <a:effectLst/>
                <a:uLnTx/>
                <a:uFillTx/>
                <a:latin typeface="Montserrat" panose="00000500000000000000" pitchFamily="2" charset="0"/>
              </a:rPr>
            </a:br>
            <a:r>
              <a:rPr kumimoji="0" lang="de-DE" sz="900" b="1" i="0" u="none" strike="noStrike" kern="0" cap="none" spc="0" normalizeH="0" baseline="0" noProof="0">
                <a:ln>
                  <a:noFill/>
                </a:ln>
                <a:solidFill>
                  <a:srgbClr val="332A52"/>
                </a:solidFill>
                <a:effectLst/>
                <a:uLnTx/>
                <a:uFillTx/>
                <a:latin typeface="Montserrat" panose="00000500000000000000" pitchFamily="2" charset="0"/>
              </a:rPr>
              <a:t>Schnittstellen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900" b="1" kern="0">
                <a:solidFill>
                  <a:srgbClr val="332A52"/>
                </a:solidFill>
                <a:latin typeface="Montserrat" panose="00000500000000000000" pitchFamily="2" charset="0"/>
              </a:rPr>
            </a:br>
            <a:br>
              <a:rPr lang="de-DE" sz="900" b="1" kern="0">
                <a:solidFill>
                  <a:srgbClr val="332A52"/>
                </a:solidFill>
                <a:latin typeface="Montserrat" panose="00000500000000000000" pitchFamily="2" charset="0"/>
              </a:rPr>
            </a:br>
            <a:br>
              <a:rPr lang="de-DE" sz="900" b="1" kern="0">
                <a:solidFill>
                  <a:srgbClr val="332A52"/>
                </a:solidFill>
                <a:latin typeface="Montserrat" panose="00000500000000000000" pitchFamily="2" charset="0"/>
              </a:rPr>
            </a:br>
            <a:endParaRPr lang="de-DE" sz="900" b="1" kern="0">
              <a:solidFill>
                <a:srgbClr val="332A52"/>
              </a:solidFill>
              <a:latin typeface="Montserrat" panose="00000500000000000000" pitchFamily="2" charset="0"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900" b="1" kern="0">
              <a:solidFill>
                <a:srgbClr val="332A52"/>
              </a:solidFill>
              <a:latin typeface="Montserrat" panose="00000500000000000000" pitchFamily="2" charset="0"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900" b="1" kern="0">
              <a:solidFill>
                <a:srgbClr val="332A52"/>
              </a:solidFill>
              <a:latin typeface="Montserrat" panose="00000500000000000000" pitchFamily="2" charset="0"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900" b="1" kern="0">
              <a:solidFill>
                <a:srgbClr val="332A52"/>
              </a:solidFill>
              <a:latin typeface="Montserrat" panose="00000500000000000000" pitchFamily="2" charset="0"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900" b="1" kern="0">
              <a:solidFill>
                <a:srgbClr val="332A52"/>
              </a:solidFill>
              <a:latin typeface="Montserrat" panose="00000500000000000000" pitchFamily="2" charset="0"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900" b="1" kern="0">
              <a:solidFill>
                <a:srgbClr val="332A52"/>
              </a:solidFill>
              <a:latin typeface="Montserrat" panose="00000500000000000000" pitchFamily="2" charset="0"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900" b="1" kern="0">
              <a:solidFill>
                <a:srgbClr val="332A52"/>
              </a:solidFill>
              <a:latin typeface="Montserrat" panose="00000500000000000000" pitchFamily="2" charset="0"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900" b="1" kern="0">
              <a:solidFill>
                <a:srgbClr val="332A52"/>
              </a:solidFill>
              <a:latin typeface="Montserrat" panose="00000500000000000000" pitchFamily="2" charset="0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A549C61A-7FF9-0023-7A52-E4C12472B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2631" y="3050278"/>
            <a:ext cx="1309974" cy="52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A2EA5093-299B-EB9C-9EF2-C37745522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2618" y="3682509"/>
            <a:ext cx="1243645" cy="49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>
            <a:extLst>
              <a:ext uri="{FF2B5EF4-FFF2-40B4-BE49-F238E27FC236}">
                <a16:creationId xmlns:a16="http://schemas.microsoft.com/office/drawing/2014/main" id="{1230D6BD-7D1E-8C00-D969-4982A0CCD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6344" y="4227513"/>
            <a:ext cx="1367889" cy="54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844E58B7-256E-8439-F681-CA2095715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3903" y="4625944"/>
            <a:ext cx="1351118" cy="54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>
            <a:extLst>
              <a:ext uri="{FF2B5EF4-FFF2-40B4-BE49-F238E27FC236}">
                <a16:creationId xmlns:a16="http://schemas.microsoft.com/office/drawing/2014/main" id="{DD0263DD-5AB4-108C-73EB-1460AB83F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6344" y="5142096"/>
            <a:ext cx="1351118" cy="54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>
            <a:extLst>
              <a:ext uri="{FF2B5EF4-FFF2-40B4-BE49-F238E27FC236}">
                <a16:creationId xmlns:a16="http://schemas.microsoft.com/office/drawing/2014/main" id="{18737C20-91B2-09DA-7088-80DA58C98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4667" y="3795666"/>
            <a:ext cx="1020186" cy="40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6FAD8309-FB87-04C1-8C2C-E3C73BAC84C0}"/>
              </a:ext>
            </a:extLst>
          </p:cNvPr>
          <p:cNvCxnSpPr>
            <a:cxnSpLocks/>
          </p:cNvCxnSpPr>
          <p:nvPr/>
        </p:nvCxnSpPr>
        <p:spPr>
          <a:xfrm flipH="1">
            <a:off x="5435711" y="4989918"/>
            <a:ext cx="4487" cy="524406"/>
          </a:xfrm>
          <a:prstGeom prst="straightConnector1">
            <a:avLst/>
          </a:prstGeom>
          <a:noFill/>
          <a:ln w="3175" cap="flat" cmpd="sng" algn="ctr">
            <a:solidFill>
              <a:srgbClr val="332A52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1" name="Rechteck 40">
            <a:extLst>
              <a:ext uri="{FF2B5EF4-FFF2-40B4-BE49-F238E27FC236}">
                <a16:creationId xmlns:a16="http://schemas.microsoft.com/office/drawing/2014/main" id="{A5DEE404-E4FA-0F6E-AF94-2034A37A4FB4}"/>
              </a:ext>
            </a:extLst>
          </p:cNvPr>
          <p:cNvSpPr/>
          <p:nvPr/>
        </p:nvSpPr>
        <p:spPr>
          <a:xfrm>
            <a:off x="6309970" y="2464929"/>
            <a:ext cx="2442454" cy="339943"/>
          </a:xfrm>
          <a:prstGeom prst="rect">
            <a:avLst/>
          </a:prstGeom>
          <a:solidFill>
            <a:srgbClr val="4FC9E9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1">
                <a:solidFill>
                  <a:schemeClr val="bg1"/>
                </a:solidFill>
                <a:latin typeface="Montserrat" panose="00000500000000000000" pitchFamily="2" charset="0"/>
              </a:rPr>
              <a:t>Plattform</a:t>
            </a:r>
            <a:endParaRPr kumimoji="0" lang="de-DE" sz="9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7C1DE320-2599-532F-1089-37D080A9FFAA}"/>
              </a:ext>
            </a:extLst>
          </p:cNvPr>
          <p:cNvCxnSpPr>
            <a:cxnSpLocks/>
          </p:cNvCxnSpPr>
          <p:nvPr/>
        </p:nvCxnSpPr>
        <p:spPr>
          <a:xfrm>
            <a:off x="5897420" y="4092343"/>
            <a:ext cx="818325" cy="952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0372D95A-24A5-0536-D56C-2CD787DF62F8}"/>
              </a:ext>
            </a:extLst>
          </p:cNvPr>
          <p:cNvCxnSpPr>
            <a:cxnSpLocks/>
          </p:cNvCxnSpPr>
          <p:nvPr/>
        </p:nvCxnSpPr>
        <p:spPr>
          <a:xfrm>
            <a:off x="8122147" y="5247101"/>
            <a:ext cx="1093752" cy="0"/>
          </a:xfrm>
          <a:prstGeom prst="straightConnector1">
            <a:avLst/>
          </a:prstGeom>
          <a:ln>
            <a:solidFill>
              <a:srgbClr val="332A5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BF6854F4-8A9F-FA48-3EE8-1DDEE2FA8444}"/>
              </a:ext>
            </a:extLst>
          </p:cNvPr>
          <p:cNvCxnSpPr>
            <a:cxnSpLocks/>
          </p:cNvCxnSpPr>
          <p:nvPr/>
        </p:nvCxnSpPr>
        <p:spPr>
          <a:xfrm>
            <a:off x="4515949" y="4092343"/>
            <a:ext cx="504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0BCD3D39-CB57-C37F-3E8A-1B4EC37FEACB}"/>
              </a:ext>
            </a:extLst>
          </p:cNvPr>
          <p:cNvCxnSpPr>
            <a:cxnSpLocks/>
          </p:cNvCxnSpPr>
          <p:nvPr/>
        </p:nvCxnSpPr>
        <p:spPr>
          <a:xfrm>
            <a:off x="3098800" y="4092343"/>
            <a:ext cx="61671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E1017275-E59A-E0C0-7DE8-FD8939D60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35" y="2406299"/>
            <a:ext cx="1243491" cy="1865238"/>
          </a:xfrm>
          <a:prstGeom prst="rect">
            <a:avLst/>
          </a:prstGeom>
          <a:ln w="38100" cap="sq">
            <a:solidFill>
              <a:srgbClr val="4FC9E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5EF4BCE8-E7D8-00EB-7C4D-37EC87190EA4}"/>
              </a:ext>
            </a:extLst>
          </p:cNvPr>
          <p:cNvCxnSpPr/>
          <p:nvPr/>
        </p:nvCxnSpPr>
        <p:spPr>
          <a:xfrm>
            <a:off x="3098800" y="2442518"/>
            <a:ext cx="0" cy="369192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A543A3D9-1487-845F-870F-4F4B3D892C46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93" y="4403380"/>
            <a:ext cx="1288094" cy="1864292"/>
          </a:xfrm>
          <a:prstGeom prst="rect">
            <a:avLst/>
          </a:prstGeom>
          <a:ln w="38100" cap="sq">
            <a:solidFill>
              <a:srgbClr val="4FC9E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47" descr="Generiertes Bild">
            <a:extLst>
              <a:ext uri="{FF2B5EF4-FFF2-40B4-BE49-F238E27FC236}">
                <a16:creationId xmlns:a16="http://schemas.microsoft.com/office/drawing/2014/main" id="{7E06058F-1E92-0285-54B7-9AA5D50ACC62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706" y="2402547"/>
            <a:ext cx="1250515" cy="1872538"/>
          </a:xfrm>
          <a:prstGeom prst="rect">
            <a:avLst/>
          </a:prstGeom>
          <a:ln w="38100" cap="sq">
            <a:solidFill>
              <a:srgbClr val="4FC9E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hteck 17">
            <a:extLst>
              <a:ext uri="{FF2B5EF4-FFF2-40B4-BE49-F238E27FC236}">
                <a16:creationId xmlns:a16="http://schemas.microsoft.com/office/drawing/2014/main" id="{C96BA4BE-E007-7932-2906-EEEBBB083354}"/>
              </a:ext>
            </a:extLst>
          </p:cNvPr>
          <p:cNvSpPr/>
          <p:nvPr/>
        </p:nvSpPr>
        <p:spPr>
          <a:xfrm>
            <a:off x="3501945" y="2475545"/>
            <a:ext cx="1136557" cy="339943"/>
          </a:xfrm>
          <a:prstGeom prst="rect">
            <a:avLst/>
          </a:prstGeom>
          <a:solidFill>
            <a:srgbClr val="4FC9E9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685800">
              <a:defRPr/>
            </a:pPr>
            <a:endParaRPr lang="de-DE" sz="900" b="1">
              <a:solidFill>
                <a:schemeClr val="bg1"/>
              </a:solidFill>
              <a:latin typeface="Montserrat"/>
            </a:endParaRPr>
          </a:p>
          <a:p>
            <a:pPr algn="ctr" defTabSz="685800">
              <a:defRPr/>
            </a:pPr>
            <a:endParaRPr lang="de-DE" sz="900" b="1" i="0" u="none" strike="noStrike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3F6FCA-6D79-F7D5-55EB-94C051AFD168}"/>
              </a:ext>
            </a:extLst>
          </p:cNvPr>
          <p:cNvSpPr txBox="1"/>
          <p:nvPr/>
        </p:nvSpPr>
        <p:spPr>
          <a:xfrm>
            <a:off x="3623414" y="2531954"/>
            <a:ext cx="1116904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900" b="1">
                <a:solidFill>
                  <a:schemeClr val="bg1"/>
                </a:solidFill>
                <a:latin typeface="Montserrat"/>
              </a:rPr>
              <a:t>KI Fachkraft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2" name="Picture 10">
            <a:extLst>
              <a:ext uri="{FF2B5EF4-FFF2-40B4-BE49-F238E27FC236}">
                <a16:creationId xmlns:a16="http://schemas.microsoft.com/office/drawing/2014/main" id="{70B45BF3-CD2C-5507-9797-C2BEB9C1AE97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093" y="188538"/>
            <a:ext cx="2534240" cy="730179"/>
          </a:xfrm>
          <a:prstGeom prst="rect">
            <a:avLst/>
          </a:prstGeom>
        </p:spPr>
      </p:pic>
      <p:pic>
        <p:nvPicPr>
          <p:cNvPr id="49" name="Picture 12">
            <a:extLst>
              <a:ext uri="{FF2B5EF4-FFF2-40B4-BE49-F238E27FC236}">
                <a16:creationId xmlns:a16="http://schemas.microsoft.com/office/drawing/2014/main" id="{F584F7F2-393C-CE19-E1F3-6BD0645B48D8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69950" y="750930"/>
            <a:ext cx="2461368" cy="16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3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2A5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F3624D-F350-26BA-7891-92864DA2E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36BDFC-BFE8-9692-7C8B-77C9705FD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95" y="105917"/>
            <a:ext cx="8486019" cy="1625599"/>
          </a:xfrm>
        </p:spPr>
        <p:txBody>
          <a:bodyPr/>
          <a:lstStyle/>
          <a:p>
            <a:r>
              <a:rPr lang="de-DE" sz="3200" b="1">
                <a:solidFill>
                  <a:schemeClr val="bg1"/>
                </a:solidFill>
                <a:latin typeface="Montserrat"/>
              </a:rPr>
              <a:t>Ihre nächste Fachkraft ist KI – </a:t>
            </a:r>
            <a:br>
              <a:rPr lang="de-DE" sz="3200" b="1"/>
            </a:br>
            <a:r>
              <a:rPr lang="de-DE" sz="3200" b="1">
                <a:solidFill>
                  <a:schemeClr val="bg1"/>
                </a:solidFill>
                <a:latin typeface="Montserrat"/>
              </a:rPr>
              <a:t>        und sofort einsatzbereit.</a:t>
            </a:r>
            <a:endParaRPr lang="en-US" sz="3200" b="1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7CC64-082E-1537-9CFD-6E1B9C296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69D8F-2439-4832-87A0-50A8E0485E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835B2235-7638-997C-BD3F-29DF7C09E02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69D8F-2439-4832-87A0-50A8E0485E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utura Std Medium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utura Std Medium"/>
              <a:ea typeface="+mn-ea"/>
              <a:cs typeface="+mn-cs"/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E2E8BB6D-B394-7240-9EF5-462E72C97B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5921" y="2115738"/>
            <a:ext cx="3044369" cy="3044369"/>
          </a:xfrm>
          <a:prstGeom prst="rect">
            <a:avLst/>
          </a:prstGeom>
          <a:ln w="38100" cap="sq">
            <a:solidFill>
              <a:srgbClr val="4FC9E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20928C6B-1A79-A35F-1B05-564FDFAD25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673" y="2115739"/>
            <a:ext cx="3044369" cy="3044369"/>
          </a:xfrm>
          <a:prstGeom prst="rect">
            <a:avLst/>
          </a:prstGeom>
          <a:ln w="38100" cap="sq">
            <a:solidFill>
              <a:srgbClr val="4FC9E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5342D16-8811-EFAD-43D1-3200C345790E}"/>
              </a:ext>
            </a:extLst>
          </p:cNvPr>
          <p:cNvSpPr txBox="1"/>
          <p:nvPr/>
        </p:nvSpPr>
        <p:spPr>
          <a:xfrm>
            <a:off x="0" y="5282721"/>
            <a:ext cx="304436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ANNA TELEFONASSISTENT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CF2F30C-C2A5-5E6E-0222-A8AFDF28FA9D}"/>
              </a:ext>
            </a:extLst>
          </p:cNvPr>
          <p:cNvSpPr txBox="1"/>
          <p:nvPr/>
        </p:nvSpPr>
        <p:spPr>
          <a:xfrm>
            <a:off x="3266685" y="5282721"/>
            <a:ext cx="398284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DANIEL </a:t>
            </a:r>
            <a:b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</a:b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1st LEVEL IT SUPPORT</a:t>
            </a:r>
          </a:p>
        </p:txBody>
      </p:sp>
      <p:pic>
        <p:nvPicPr>
          <p:cNvPr id="37" name="Picture 10">
            <a:extLst>
              <a:ext uri="{FF2B5EF4-FFF2-40B4-BE49-F238E27FC236}">
                <a16:creationId xmlns:a16="http://schemas.microsoft.com/office/drawing/2014/main" id="{11AF7D8A-E1CB-BB9B-82FC-6FFC8750295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093" y="188538"/>
            <a:ext cx="2534240" cy="730179"/>
          </a:xfrm>
          <a:prstGeom prst="rect">
            <a:avLst/>
          </a:prstGeom>
        </p:spPr>
      </p:pic>
      <p:pic>
        <p:nvPicPr>
          <p:cNvPr id="38" name="Picture 12">
            <a:extLst>
              <a:ext uri="{FF2B5EF4-FFF2-40B4-BE49-F238E27FC236}">
                <a16:creationId xmlns:a16="http://schemas.microsoft.com/office/drawing/2014/main" id="{0598E28E-F8AB-1519-2240-FDBB09A702F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69950" y="750930"/>
            <a:ext cx="2461368" cy="16483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12C2AEC-FD8D-F352-EE58-C50E54FE0B2B}"/>
              </a:ext>
            </a:extLst>
          </p:cNvPr>
          <p:cNvSpPr txBox="1"/>
          <p:nvPr/>
        </p:nvSpPr>
        <p:spPr>
          <a:xfrm>
            <a:off x="7112169" y="2115738"/>
            <a:ext cx="4478052" cy="42005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oder: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MARIE Personalsachbearbeiterin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EMMA Terminassistentin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MIA Concierge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CARSTEN Service Koordinator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FINN Technik-Support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MIRIAM E-Commerce Service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DANIEL Autohausmitarbeiter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MARKO Mitarbeiter Mahnwesen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Zzgl. BRANCHENLÖSUNGEN</a:t>
            </a:r>
          </a:p>
        </p:txBody>
      </p:sp>
    </p:spTree>
    <p:extLst>
      <p:ext uri="{BB962C8B-B14F-4D97-AF65-F5344CB8AC3E}">
        <p14:creationId xmlns:p14="http://schemas.microsoft.com/office/powerpoint/2010/main" val="415713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2A5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A5C78F-1926-1910-2C23-55333C965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29B0B88-AA91-F3B1-2F7F-61E660FF2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95" y="105917"/>
            <a:ext cx="8486019" cy="1625599"/>
          </a:xfrm>
        </p:spPr>
        <p:txBody>
          <a:bodyPr/>
          <a:lstStyle/>
          <a:p>
            <a:r>
              <a:rPr lang="de-DE" sz="3200" b="1" dirty="0">
                <a:solidFill>
                  <a:schemeClr val="bg1"/>
                </a:solidFill>
                <a:latin typeface="Montserrat"/>
              </a:rPr>
              <a:t>Ihre Unsere KI </a:t>
            </a:r>
            <a:r>
              <a:rPr lang="de-DE" sz="3200" b="1" dirty="0" err="1">
                <a:solidFill>
                  <a:schemeClr val="bg1"/>
                </a:solidFill>
                <a:latin typeface="Montserrat"/>
              </a:rPr>
              <a:t>Workforce</a:t>
            </a:r>
            <a:r>
              <a:rPr lang="de-DE" sz="3200" b="1" dirty="0">
                <a:solidFill>
                  <a:schemeClr val="bg1"/>
                </a:solidFill>
                <a:latin typeface="Montserrat"/>
              </a:rPr>
              <a:t> …</a:t>
            </a:r>
            <a:endParaRPr lang="en-US" sz="3200" b="1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AD81B-7A60-7093-F8CA-A678636E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69D8F-2439-4832-87A0-50A8E0485E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89B612B-A494-688E-3FB8-FC4CAD782D3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69D8F-2439-4832-87A0-50A8E0485E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utura Std Medium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utura Std Medium"/>
              <a:ea typeface="+mn-ea"/>
              <a:cs typeface="+mn-cs"/>
            </a:endParaRPr>
          </a:p>
        </p:txBody>
      </p:sp>
      <p:pic>
        <p:nvPicPr>
          <p:cNvPr id="37" name="Picture 10">
            <a:extLst>
              <a:ext uri="{FF2B5EF4-FFF2-40B4-BE49-F238E27FC236}">
                <a16:creationId xmlns:a16="http://schemas.microsoft.com/office/drawing/2014/main" id="{1177BC49-6BB9-9A2C-A7FF-85CE2EEBC4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093" y="188538"/>
            <a:ext cx="2534240" cy="730179"/>
          </a:xfrm>
          <a:prstGeom prst="rect">
            <a:avLst/>
          </a:prstGeom>
        </p:spPr>
      </p:pic>
      <p:pic>
        <p:nvPicPr>
          <p:cNvPr id="38" name="Picture 12">
            <a:extLst>
              <a:ext uri="{FF2B5EF4-FFF2-40B4-BE49-F238E27FC236}">
                <a16:creationId xmlns:a16="http://schemas.microsoft.com/office/drawing/2014/main" id="{2097DC32-08A1-D5E0-CA24-C2B6079500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69950" y="750930"/>
            <a:ext cx="2461368" cy="164833"/>
          </a:xfrm>
          <a:prstGeom prst="rect">
            <a:avLst/>
          </a:prstGeom>
        </p:spPr>
      </p:pic>
      <p:pic>
        <p:nvPicPr>
          <p:cNvPr id="3" name="Grafik 2" descr="Ein Bild, das Menschliches Gesicht, Person, Kleidung, Computer enthält.&#10;&#10;KI-generierte Inhalte können fehlerhaft sein.">
            <a:extLst>
              <a:ext uri="{FF2B5EF4-FFF2-40B4-BE49-F238E27FC236}">
                <a16:creationId xmlns:a16="http://schemas.microsoft.com/office/drawing/2014/main" id="{EF6AAD7B-A0C5-ED22-E856-601175D111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6483" y="3171200"/>
            <a:ext cx="1800000" cy="1800000"/>
          </a:xfrm>
          <a:prstGeom prst="rect">
            <a:avLst/>
          </a:prstGeom>
        </p:spPr>
      </p:pic>
      <p:pic>
        <p:nvPicPr>
          <p:cNvPr id="7" name="Grafik 6" descr="Ein Bild, das Menschliches Gesicht, Person, Kleidung, Lächeln enthält.&#10;&#10;KI-generierte Inhalte können fehlerhaft sein.">
            <a:extLst>
              <a:ext uri="{FF2B5EF4-FFF2-40B4-BE49-F238E27FC236}">
                <a16:creationId xmlns:a16="http://schemas.microsoft.com/office/drawing/2014/main" id="{29259DB1-8494-79DA-C8E8-3FD50D18538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978" y="4135208"/>
            <a:ext cx="1800000" cy="1800000"/>
          </a:xfrm>
          <a:prstGeom prst="rect">
            <a:avLst/>
          </a:prstGeom>
        </p:spPr>
      </p:pic>
      <p:pic>
        <p:nvPicPr>
          <p:cNvPr id="12" name="Grafik 11" descr="Ein Bild, das Person, Menschliches Gesicht, Kleidung, Lächeln enthält.&#10;&#10;KI-generierte Inhalte können fehlerhaft sein.">
            <a:extLst>
              <a:ext uri="{FF2B5EF4-FFF2-40B4-BE49-F238E27FC236}">
                <a16:creationId xmlns:a16="http://schemas.microsoft.com/office/drawing/2014/main" id="{B233108D-45B8-0D58-5036-0220A89BF3B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063" y="2152657"/>
            <a:ext cx="1800000" cy="1800000"/>
          </a:xfrm>
          <a:prstGeom prst="rect">
            <a:avLst/>
          </a:prstGeom>
        </p:spPr>
      </p:pic>
      <p:pic>
        <p:nvPicPr>
          <p:cNvPr id="14" name="Grafik 13" descr="Ein Bild, das Person, Kleidung, Menschliches Gesicht, Computer enthält.&#10;&#10;KI-generierte Inhalte können fehlerhaft sein.">
            <a:extLst>
              <a:ext uri="{FF2B5EF4-FFF2-40B4-BE49-F238E27FC236}">
                <a16:creationId xmlns:a16="http://schemas.microsoft.com/office/drawing/2014/main" id="{1F390C6F-D33C-718A-675D-6D33A2D25C4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362" y="4135208"/>
            <a:ext cx="1800000" cy="1800000"/>
          </a:xfrm>
          <a:prstGeom prst="rect">
            <a:avLst/>
          </a:prstGeom>
        </p:spPr>
      </p:pic>
      <p:pic>
        <p:nvPicPr>
          <p:cNvPr id="17" name="Grafik 16" descr="Ein Bild, das Person, Auto, Kleidung, Landfahrzeug enthält.&#10;&#10;KI-generierte Inhalte können fehlerhaft sein.">
            <a:extLst>
              <a:ext uri="{FF2B5EF4-FFF2-40B4-BE49-F238E27FC236}">
                <a16:creationId xmlns:a16="http://schemas.microsoft.com/office/drawing/2014/main" id="{7AC4D956-2362-1BD0-A905-564A759027D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836" y="2152657"/>
            <a:ext cx="1800000" cy="1800000"/>
          </a:xfrm>
          <a:prstGeom prst="rect">
            <a:avLst/>
          </a:prstGeom>
        </p:spPr>
      </p:pic>
      <p:pic>
        <p:nvPicPr>
          <p:cNvPr id="19" name="Grafik 18" descr="Ein Bild, das Person, Kleidung, Menschliches Gesicht, Mann enthält.&#10;&#10;KI-generierte Inhalte können fehlerhaft sein.">
            <a:extLst>
              <a:ext uri="{FF2B5EF4-FFF2-40B4-BE49-F238E27FC236}">
                <a16:creationId xmlns:a16="http://schemas.microsoft.com/office/drawing/2014/main" id="{1A85895D-5D69-AF7C-85FE-4B365EF6CE3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747" y="4135208"/>
            <a:ext cx="1800000" cy="1800000"/>
          </a:xfrm>
          <a:prstGeom prst="rect">
            <a:avLst/>
          </a:prstGeom>
        </p:spPr>
      </p:pic>
      <p:pic>
        <p:nvPicPr>
          <p:cNvPr id="21" name="Grafik 20" descr="Ein Bild, das Person, Menschliches Gesicht, Kleidung, Lächeln enthält.&#10;&#10;KI-generierte Inhalte können fehlerhaft sein.">
            <a:extLst>
              <a:ext uri="{FF2B5EF4-FFF2-40B4-BE49-F238E27FC236}">
                <a16:creationId xmlns:a16="http://schemas.microsoft.com/office/drawing/2014/main" id="{8F6546D9-2AD8-282A-9F44-7116E442BBD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610" y="2152657"/>
            <a:ext cx="1800000" cy="1800000"/>
          </a:xfrm>
          <a:prstGeom prst="rect">
            <a:avLst/>
          </a:prstGeom>
        </p:spPr>
      </p:pic>
      <p:pic>
        <p:nvPicPr>
          <p:cNvPr id="23" name="Grafik 22" descr="Ein Bild, das Text, Person, Kleidung, Computer enthält.&#10;&#10;KI-generierte Inhalte können fehlerhaft sein.">
            <a:extLst>
              <a:ext uri="{FF2B5EF4-FFF2-40B4-BE49-F238E27FC236}">
                <a16:creationId xmlns:a16="http://schemas.microsoft.com/office/drawing/2014/main" id="{C518CE86-5AD6-C73B-6EC8-E7CDF18FB18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7132" y="4135209"/>
            <a:ext cx="1800000" cy="1800000"/>
          </a:xfrm>
          <a:prstGeom prst="rect">
            <a:avLst/>
          </a:prstGeom>
        </p:spPr>
      </p:pic>
      <p:pic>
        <p:nvPicPr>
          <p:cNvPr id="25" name="Grafik 24" descr="Ein Bild, das Person, Kleidung, Menschliches Gesicht, Im Haus enthält.&#10;&#10;KI-generierte Inhalte können fehlerhaft sein.">
            <a:extLst>
              <a:ext uri="{FF2B5EF4-FFF2-40B4-BE49-F238E27FC236}">
                <a16:creationId xmlns:a16="http://schemas.microsoft.com/office/drawing/2014/main" id="{D428E736-EDE9-3DC1-AC85-A9313BAC406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290" y="2152657"/>
            <a:ext cx="1800000" cy="1800000"/>
          </a:xfrm>
          <a:prstGeom prst="rect">
            <a:avLst/>
          </a:prstGeom>
        </p:spPr>
      </p:pic>
      <p:pic>
        <p:nvPicPr>
          <p:cNvPr id="29" name="Grafik 28" descr="Ein Bild, das Person, Im Haus, Text, Kleidung enthält.&#10;&#10;KI-generierte Inhalte können fehlerhaft sein.">
            <a:extLst>
              <a:ext uri="{FF2B5EF4-FFF2-40B4-BE49-F238E27FC236}">
                <a16:creationId xmlns:a16="http://schemas.microsoft.com/office/drawing/2014/main" id="{8411627F-57B7-1413-A3A2-D67266FA7A8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17" y="4135209"/>
            <a:ext cx="1800000" cy="1800000"/>
          </a:xfrm>
          <a:prstGeom prst="rect">
            <a:avLst/>
          </a:prstGeom>
        </p:spPr>
      </p:pic>
      <p:pic>
        <p:nvPicPr>
          <p:cNvPr id="31" name="Grafik 30" descr="Ein Bild, das Person, Menschliches Gesicht, Kleidung, Im Haus enthält.&#10;&#10;KI-generierte Inhalte können fehlerhaft sein.">
            <a:extLst>
              <a:ext uri="{FF2B5EF4-FFF2-40B4-BE49-F238E27FC236}">
                <a16:creationId xmlns:a16="http://schemas.microsoft.com/office/drawing/2014/main" id="{FE119871-2F3F-5255-2733-28B077179983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17" y="2152657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6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2A5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DD6A39-5D33-B4FC-1A93-13F3EAB2D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B4D17EF-3D88-6BA7-3A0A-E031A0513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72130" y="4098925"/>
            <a:ext cx="8486019" cy="162559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DE" sz="3200" b="1">
                <a:solidFill>
                  <a:schemeClr val="bg1"/>
                </a:solidFill>
                <a:latin typeface="Montserrat"/>
              </a:rPr>
              <a:t>Jetzt sofort</a:t>
            </a:r>
            <a:br>
              <a:rPr lang="de-DE" sz="3200" b="1"/>
            </a:br>
            <a:br>
              <a:rPr lang="de-DE" sz="3200" b="1"/>
            </a:br>
            <a:r>
              <a:rPr lang="de-DE" sz="3200" b="1">
                <a:solidFill>
                  <a:schemeClr val="bg1"/>
                </a:solidFill>
                <a:latin typeface="Montserrat"/>
              </a:rPr>
              <a:t>Personallücken schließen!</a:t>
            </a:r>
            <a:br>
              <a:rPr lang="de-DE" sz="3200" b="1"/>
            </a:br>
            <a:r>
              <a:rPr lang="de-DE" sz="3200" b="1">
                <a:solidFill>
                  <a:schemeClr val="bg1"/>
                </a:solidFill>
                <a:latin typeface="Montserrat"/>
              </a:rPr>
              <a:t>Kosten senken!</a:t>
            </a:r>
            <a:br>
              <a:rPr lang="de-DE" sz="3200" b="1"/>
            </a:br>
            <a:r>
              <a:rPr lang="de-DE" sz="3200" b="1">
                <a:solidFill>
                  <a:schemeClr val="bg1"/>
                </a:solidFill>
                <a:latin typeface="Montserrat"/>
              </a:rPr>
              <a:t>Effizienzen steigern!</a:t>
            </a:r>
            <a:endParaRPr lang="en-US" sz="3200" b="1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13679-95A0-9CB0-40E6-4474CFC0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9D8F-2439-4832-87A0-50A8E0485EDE}" type="slidenum">
              <a:rPr lang="en-US" smtClean="0">
                <a:latin typeface="Montserrat" panose="00000500000000000000" pitchFamily="2" charset="0"/>
              </a:rPr>
              <a:t>9</a:t>
            </a:fld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9D49BBF-DCD4-22D3-9F9A-CBDB353CF81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1169D8F-2439-4832-87A0-50A8E0485ED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utura Std Medium"/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Futura Std Medium"/>
            </a:endParaRPr>
          </a:p>
        </p:txBody>
      </p:sp>
      <p:pic>
        <p:nvPicPr>
          <p:cNvPr id="19" name="Grafik 18" descr="Ein Bild, das Muster, Pixel, nähen enthält.&#10;&#10;KI-generierte Inhalte können fehlerhaft sein.">
            <a:extLst>
              <a:ext uri="{FF2B5EF4-FFF2-40B4-BE49-F238E27FC236}">
                <a16:creationId xmlns:a16="http://schemas.microsoft.com/office/drawing/2014/main" id="{003DFBBF-51A2-441A-BD93-8EA108152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050" y="1949450"/>
            <a:ext cx="3943350" cy="3943350"/>
          </a:xfrm>
          <a:prstGeom prst="rect">
            <a:avLst/>
          </a:prstGeom>
          <a:ln w="38100" cap="sq">
            <a:solidFill>
              <a:srgbClr val="4FC9E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4AB88A60-F21A-ADB6-CC68-D05F75FB36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3"/>
          <a:stretch>
            <a:fillRect/>
          </a:stretch>
        </p:blipFill>
        <p:spPr>
          <a:xfrm>
            <a:off x="3301247" y="2702675"/>
            <a:ext cx="351448" cy="731080"/>
          </a:xfrm>
          <a:prstGeom prst="rect">
            <a:avLst/>
          </a:prstGeom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BBD488EE-F069-4B8B-BF57-51A734C177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093" y="188538"/>
            <a:ext cx="2534240" cy="730179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F5986788-FB44-700E-A51C-7E610763C3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69950" y="750930"/>
            <a:ext cx="2461368" cy="16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2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Business Pres">
      <a:majorFont>
        <a:latin typeface="Futura Std Medium"/>
        <a:ea typeface=""/>
        <a:cs typeface=""/>
      </a:majorFont>
      <a:minorFont>
        <a:latin typeface="Futura Std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19ACE55A1DA14DBDC34D688AC584DD" ma:contentTypeVersion="15" ma:contentTypeDescription="Ein neues Dokument erstellen." ma:contentTypeScope="" ma:versionID="c39d45ce8cfefc770524761175de396e">
  <xsd:schema xmlns:xsd="http://www.w3.org/2001/XMLSchema" xmlns:xs="http://www.w3.org/2001/XMLSchema" xmlns:p="http://schemas.microsoft.com/office/2006/metadata/properties" xmlns:ns2="b51de62f-8e3b-4732-ad6f-cb3cea1ea05a" xmlns:ns3="31ae7158-e187-4144-a49e-dcc3a7e9e26b" targetNamespace="http://schemas.microsoft.com/office/2006/metadata/properties" ma:root="true" ma:fieldsID="03b5b518c704cfd3d2a70bde066b147d" ns2:_="" ns3:_="">
    <xsd:import namespace="b51de62f-8e3b-4732-ad6f-cb3cea1ea05a"/>
    <xsd:import namespace="31ae7158-e187-4144-a49e-dcc3a7e9e2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1de62f-8e3b-4732-ad6f-cb3cea1ea0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574cf169-e5ca-4ebf-9b47-3c029f2519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e7158-e187-4144-a49e-dcc3a7e9e26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919bb08-b08a-4da0-8ab2-d55c9ff8f93c}" ma:internalName="TaxCatchAll" ma:showField="CatchAllData" ma:web="31ae7158-e187-4144-a49e-dcc3a7e9e2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1de62f-8e3b-4732-ad6f-cb3cea1ea05a">
      <Terms xmlns="http://schemas.microsoft.com/office/infopath/2007/PartnerControls"/>
    </lcf76f155ced4ddcb4097134ff3c332f>
    <TaxCatchAll xmlns="31ae7158-e187-4144-a49e-dcc3a7e9e26b" xsi:nil="true"/>
  </documentManagement>
</p:properties>
</file>

<file path=customXml/itemProps1.xml><?xml version="1.0" encoding="utf-8"?>
<ds:datastoreItem xmlns:ds="http://schemas.openxmlformats.org/officeDocument/2006/customXml" ds:itemID="{224BBA49-473C-4842-9761-5A676EDBEE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1de62f-8e3b-4732-ad6f-cb3cea1ea05a"/>
    <ds:schemaRef ds:uri="31ae7158-e187-4144-a49e-dcc3a7e9e2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906074-637A-4882-BBBE-9ABDA46B07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C95392-0BE5-4F51-8B33-AF1F799C86B5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31ae7158-e187-4144-a49e-dcc3a7e9e26b"/>
    <ds:schemaRef ds:uri="b51de62f-8e3b-4732-ad6f-cb3cea1ea05a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309</Words>
  <Application>Microsoft Office PowerPoint</Application>
  <PresentationFormat>Breitbild</PresentationFormat>
  <Paragraphs>84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Calibri</vt:lpstr>
      <vt:lpstr>Montserrat</vt:lpstr>
      <vt:lpstr>Arial</vt:lpstr>
      <vt:lpstr>Futura Std Medium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Ihre nächste Fachkraft ist KI –          und sofort einsatzbereit.</vt:lpstr>
      <vt:lpstr>Ihre Unsere KI Workforce …</vt:lpstr>
      <vt:lpstr>Jetzt sofort  Personallücken schließen! Kosten senken! Effizienzen steigern!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 Whicker</dc:creator>
  <cp:lastModifiedBy>Theodora Wittig</cp:lastModifiedBy>
  <cp:revision>6</cp:revision>
  <dcterms:created xsi:type="dcterms:W3CDTF">2020-05-15T15:52:59Z</dcterms:created>
  <dcterms:modified xsi:type="dcterms:W3CDTF">2025-11-13T20:49:31Z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0x010100CB19ACE55A1DA14DBDC34D688AC584DD</vt:lpwstr>
  </property>
</Properties>
</file>